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7"/>
  </p:notesMasterIdLst>
  <p:handoutMasterIdLst>
    <p:handoutMasterId r:id="rId28"/>
  </p:handoutMasterIdLst>
  <p:sldIdLst>
    <p:sldId id="300" r:id="rId5"/>
    <p:sldId id="322" r:id="rId6"/>
    <p:sldId id="323" r:id="rId7"/>
    <p:sldId id="324" r:id="rId8"/>
    <p:sldId id="304" r:id="rId9"/>
    <p:sldId id="305" r:id="rId10"/>
    <p:sldId id="306" r:id="rId11"/>
    <p:sldId id="307" r:id="rId12"/>
    <p:sldId id="308" r:id="rId13"/>
    <p:sldId id="309" r:id="rId14"/>
    <p:sldId id="310" r:id="rId15"/>
    <p:sldId id="325" r:id="rId16"/>
    <p:sldId id="312" r:id="rId17"/>
    <p:sldId id="313" r:id="rId18"/>
    <p:sldId id="314" r:id="rId19"/>
    <p:sldId id="315" r:id="rId20"/>
    <p:sldId id="316" r:id="rId21"/>
    <p:sldId id="317" r:id="rId22"/>
    <p:sldId id="318" r:id="rId23"/>
    <p:sldId id="319" r:id="rId24"/>
    <p:sldId id="320" r:id="rId25"/>
    <p:sldId id="321" r:id="rId26"/>
  </p:sldIdLst>
  <p:sldSz cx="12192000" cy="6858000"/>
  <p:notesSz cx="6808788"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BRF Terracotta scheme" id="{39653450-052C-A44B-99BC-CE868C381C0B}">
          <p14:sldIdLst>
            <p14:sldId id="300"/>
            <p14:sldId id="322"/>
            <p14:sldId id="323"/>
            <p14:sldId id="324"/>
            <p14:sldId id="304"/>
            <p14:sldId id="305"/>
            <p14:sldId id="306"/>
            <p14:sldId id="307"/>
            <p14:sldId id="308"/>
            <p14:sldId id="309"/>
            <p14:sldId id="310"/>
            <p14:sldId id="325"/>
            <p14:sldId id="312"/>
            <p14:sldId id="313"/>
            <p14:sldId id="314"/>
            <p14:sldId id="315"/>
            <p14:sldId id="316"/>
            <p14:sldId id="317"/>
            <p14:sldId id="318"/>
            <p14:sldId id="319"/>
            <p14:sldId id="320"/>
            <p14:sldId id="321"/>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68800" autoAdjust="0"/>
  </p:normalViewPr>
  <p:slideViewPr>
    <p:cSldViewPr snapToGrid="0">
      <p:cViewPr varScale="1">
        <p:scale>
          <a:sx n="57" d="100"/>
          <a:sy n="57" d="100"/>
        </p:scale>
        <p:origin x="-1560" y="-90"/>
      </p:cViewPr>
      <p:guideLst>
        <p:guide orient="horz" pos="2160"/>
        <p:guide pos="3840"/>
      </p:guideLst>
    </p:cSldViewPr>
  </p:slideViewPr>
  <p:outlineViewPr>
    <p:cViewPr>
      <p:scale>
        <a:sx n="33" d="100"/>
        <a:sy n="33" d="100"/>
      </p:scale>
      <p:origin x="0" y="22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lenovaOV\Desktop\&#1051;&#1080;&#1089;&#1090;%20Microsoft%20Excel%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spPr>
            <a:scene3d>
              <a:camera prst="orthographicFront"/>
              <a:lightRig rig="threePt" dir="t">
                <a:rot lat="0" lon="0" rev="1200000"/>
              </a:lightRig>
            </a:scene3d>
            <a:sp3d prstMaterial="metal">
              <a:bevelT w="63500" h="25400" prst="artDeco"/>
            </a:sp3d>
          </c:spPr>
          <c:explosion val="6"/>
          <c:dPt>
            <c:idx val="0"/>
            <c:bubble3D val="0"/>
            <c:explosion val="4"/>
            <c:spPr>
              <a:gradFill>
                <a:gsLst>
                  <a:gs pos="0">
                    <a:srgbClr val="D6B19C"/>
                  </a:gs>
                  <a:gs pos="30000">
                    <a:srgbClr val="D49E6C"/>
                  </a:gs>
                  <a:gs pos="70000">
                    <a:srgbClr val="A65528"/>
                  </a:gs>
                  <a:gs pos="100000">
                    <a:srgbClr val="663012"/>
                  </a:gs>
                </a:gsLst>
                <a:lin ang="5400000" scaled="0"/>
              </a:gradFill>
              <a:scene3d>
                <a:camera prst="orthographicFront"/>
                <a:lightRig rig="threePt" dir="t">
                  <a:rot lat="0" lon="0" rev="1200000"/>
                </a:lightRig>
              </a:scene3d>
              <a:sp3d prstMaterial="metal">
                <a:bevelT w="63500" h="25400" prst="artDeco"/>
              </a:sp3d>
            </c:spPr>
          </c:dPt>
          <c:dPt>
            <c:idx val="1"/>
            <c:bubble3D val="0"/>
            <c:explosion val="0"/>
          </c:dPt>
          <c:dPt>
            <c:idx val="2"/>
            <c:bubble3D val="0"/>
            <c:explosion val="29"/>
            <c:spPr>
              <a:solidFill>
                <a:srgbClr val="FF0000"/>
              </a:solidFill>
              <a:scene3d>
                <a:camera prst="orthographicFront"/>
                <a:lightRig rig="threePt" dir="t">
                  <a:rot lat="0" lon="0" rev="1200000"/>
                </a:lightRig>
              </a:scene3d>
              <a:sp3d prstMaterial="metal">
                <a:bevelT w="63500" h="25400" prst="artDeco"/>
              </a:sp3d>
            </c:spPr>
          </c:dPt>
          <c:dPt>
            <c:idx val="3"/>
            <c:bubble3D val="0"/>
            <c:explosion val="0"/>
            <c:spPr>
              <a:gradFill>
                <a:gsLst>
                  <a:gs pos="0">
                    <a:srgbClr val="DDEBCF"/>
                  </a:gs>
                  <a:gs pos="50000">
                    <a:srgbClr val="9CB86E"/>
                  </a:gs>
                  <a:gs pos="100000">
                    <a:srgbClr val="156B13"/>
                  </a:gs>
                </a:gsLst>
                <a:lin ang="5400000" scaled="0"/>
              </a:gradFill>
              <a:scene3d>
                <a:camera prst="orthographicFront"/>
                <a:lightRig rig="threePt" dir="t">
                  <a:rot lat="0" lon="0" rev="1200000"/>
                </a:lightRig>
              </a:scene3d>
              <a:sp3d prstMaterial="metal">
                <a:bevelT w="63500" h="25400" prst="artDeco"/>
              </a:sp3d>
            </c:spPr>
          </c:dPt>
          <c:dLbls>
            <c:dLbl>
              <c:idx val="0"/>
              <c:layout/>
              <c:tx>
                <c:rich>
                  <a:bodyPr/>
                  <a:lstStyle/>
                  <a:p>
                    <a:r>
                      <a:rPr lang="en-US" sz="2000" b="1" i="1">
                        <a:solidFill>
                          <a:schemeClr val="bg2">
                            <a:lumMod val="10000"/>
                          </a:schemeClr>
                        </a:solidFill>
                        <a:latin typeface="+mn-lt"/>
                        <a:cs typeface="Times New Roman" panose="02020603050405020304" pitchFamily="18" charset="0"/>
                      </a:rPr>
                      <a:t>75</a:t>
                    </a:r>
                    <a:r>
                      <a:rPr lang="ru-RU" sz="2000" b="1" i="1">
                        <a:solidFill>
                          <a:schemeClr val="bg2">
                            <a:lumMod val="10000"/>
                          </a:schemeClr>
                        </a:solidFill>
                        <a:latin typeface="+mn-lt"/>
                        <a:cs typeface="Times New Roman" panose="02020603050405020304" pitchFamily="18" charset="0"/>
                      </a:rPr>
                      <a:t>,5</a:t>
                    </a:r>
                    <a:r>
                      <a:rPr lang="en-US" sz="2000" b="1" i="1">
                        <a:solidFill>
                          <a:schemeClr val="bg2">
                            <a:lumMod val="10000"/>
                          </a:schemeClr>
                        </a:solidFill>
                        <a:latin typeface="+mn-lt"/>
                        <a:cs typeface="Times New Roman" panose="02020603050405020304" pitchFamily="18" charset="0"/>
                      </a:rPr>
                      <a:t>%</a:t>
                    </a:r>
                    <a:endParaRPr lang="en-US"/>
                  </a:p>
                </c:rich>
              </c:tx>
              <c:dLblPos val="ctr"/>
              <c:showLegendKey val="0"/>
              <c:showVal val="0"/>
              <c:showCatName val="0"/>
              <c:showSerName val="0"/>
              <c:showPercent val="1"/>
              <c:showBubbleSize val="0"/>
            </c:dLbl>
            <c:dLbl>
              <c:idx val="1"/>
              <c:layout/>
              <c:tx>
                <c:rich>
                  <a:bodyPr/>
                  <a:lstStyle/>
                  <a:p>
                    <a:r>
                      <a:rPr lang="en-US" sz="2000" b="1" i="1" dirty="0" smtClean="0">
                        <a:solidFill>
                          <a:schemeClr val="bg2">
                            <a:lumMod val="10000"/>
                          </a:schemeClr>
                        </a:solidFill>
                        <a:latin typeface="+mn-lt"/>
                        <a:cs typeface="Times New Roman" panose="02020603050405020304" pitchFamily="18" charset="0"/>
                      </a:rPr>
                      <a:t>1</a:t>
                    </a:r>
                    <a:r>
                      <a:rPr lang="ru-RU" sz="2000" b="1" i="1" dirty="0" smtClean="0">
                        <a:solidFill>
                          <a:schemeClr val="bg2">
                            <a:lumMod val="10000"/>
                          </a:schemeClr>
                        </a:solidFill>
                        <a:latin typeface="+mn-lt"/>
                        <a:cs typeface="Times New Roman" panose="02020603050405020304" pitchFamily="18" charset="0"/>
                      </a:rPr>
                      <a:t>2,9</a:t>
                    </a:r>
                    <a:r>
                      <a:rPr lang="en-US" sz="2000" b="1" i="1" dirty="0" smtClean="0">
                        <a:solidFill>
                          <a:schemeClr val="bg2">
                            <a:lumMod val="10000"/>
                          </a:schemeClr>
                        </a:solidFill>
                        <a:latin typeface="+mn-lt"/>
                        <a:cs typeface="Times New Roman" panose="02020603050405020304" pitchFamily="18" charset="0"/>
                      </a:rPr>
                      <a:t>%</a:t>
                    </a:r>
                    <a:endParaRPr lang="en-US" dirty="0"/>
                  </a:p>
                </c:rich>
              </c:tx>
              <c:dLblPos val="ctr"/>
              <c:showLegendKey val="0"/>
              <c:showVal val="0"/>
              <c:showCatName val="0"/>
              <c:showSerName val="0"/>
              <c:showPercent val="1"/>
              <c:showBubbleSize val="0"/>
            </c:dLbl>
            <c:dLbl>
              <c:idx val="2"/>
              <c:layout>
                <c:manualLayout>
                  <c:x val="4.7140521302585184E-2"/>
                  <c:y val="5.5021686757022979E-2"/>
                </c:manualLayout>
              </c:layout>
              <c:tx>
                <c:rich>
                  <a:bodyPr/>
                  <a:lstStyle/>
                  <a:p>
                    <a:r>
                      <a:rPr lang="en-US" sz="2000" b="1" i="1" dirty="0">
                        <a:solidFill>
                          <a:schemeClr val="bg2">
                            <a:lumMod val="10000"/>
                          </a:schemeClr>
                        </a:solidFill>
                        <a:latin typeface="+mn-lt"/>
                        <a:cs typeface="Times New Roman" panose="02020603050405020304" pitchFamily="18" charset="0"/>
                      </a:rPr>
                      <a:t>7%</a:t>
                    </a:r>
                    <a:endParaRPr lang="en-US" sz="2000" b="1" i="1" dirty="0">
                      <a:latin typeface="Times New Roman" panose="02020603050405020304" pitchFamily="18" charset="0"/>
                      <a:cs typeface="Times New Roman" panose="02020603050405020304" pitchFamily="18" charset="0"/>
                    </a:endParaRPr>
                  </a:p>
                </c:rich>
              </c:tx>
              <c:dLblPos val="bestFit"/>
              <c:showLegendKey val="0"/>
              <c:showVal val="0"/>
              <c:showCatName val="0"/>
              <c:showSerName val="0"/>
              <c:showPercent val="1"/>
              <c:showBubbleSize val="0"/>
            </c:dLbl>
            <c:dLbl>
              <c:idx val="3"/>
              <c:layout>
                <c:manualLayout>
                  <c:x val="2.4066617210098458E-2"/>
                  <c:y val="7.3919045824336269E-2"/>
                </c:manualLayout>
              </c:layout>
              <c:tx>
                <c:rich>
                  <a:bodyPr/>
                  <a:lstStyle/>
                  <a:p>
                    <a:r>
                      <a:rPr lang="ru-RU" sz="2000" b="1" i="1">
                        <a:solidFill>
                          <a:schemeClr val="bg2">
                            <a:lumMod val="10000"/>
                          </a:schemeClr>
                        </a:solidFill>
                        <a:latin typeface="+mn-lt"/>
                        <a:cs typeface="Times New Roman" panose="02020603050405020304" pitchFamily="18" charset="0"/>
                      </a:rPr>
                      <a:t>4,6</a:t>
                    </a:r>
                    <a:r>
                      <a:rPr lang="en-US" sz="2000" b="1" i="1">
                        <a:solidFill>
                          <a:schemeClr val="bg2">
                            <a:lumMod val="10000"/>
                          </a:schemeClr>
                        </a:solidFill>
                        <a:latin typeface="+mn-lt"/>
                        <a:cs typeface="Times New Roman" panose="02020603050405020304" pitchFamily="18" charset="0"/>
                      </a:rPr>
                      <a:t>%</a:t>
                    </a:r>
                    <a:endParaRPr lang="en-US"/>
                  </a:p>
                </c:rich>
              </c:tx>
              <c:dLblPos val="bestFit"/>
              <c:showLegendKey val="0"/>
              <c:showVal val="0"/>
              <c:showCatName val="0"/>
              <c:showSerName val="0"/>
              <c:showPercent val="1"/>
              <c:showBubbleSize val="0"/>
            </c:dLbl>
            <c:dLbl>
              <c:idx val="4"/>
              <c:layout/>
              <c:tx>
                <c:rich>
                  <a:bodyPr/>
                  <a:lstStyle/>
                  <a:p>
                    <a:r>
                      <a:rPr lang="ru-RU" sz="2000" b="1" i="1">
                        <a:solidFill>
                          <a:schemeClr val="bg2">
                            <a:lumMod val="10000"/>
                          </a:schemeClr>
                        </a:solidFill>
                        <a:latin typeface="+mn-lt"/>
                        <a:cs typeface="Times New Roman" panose="02020603050405020304" pitchFamily="18" charset="0"/>
                      </a:rPr>
                      <a:t>0,9</a:t>
                    </a:r>
                    <a:r>
                      <a:rPr lang="en-US" sz="2000" b="1" i="1">
                        <a:solidFill>
                          <a:schemeClr val="bg2">
                            <a:lumMod val="10000"/>
                          </a:schemeClr>
                        </a:solidFill>
                        <a:latin typeface="+mn-lt"/>
                        <a:cs typeface="Times New Roman" panose="02020603050405020304" pitchFamily="18" charset="0"/>
                      </a:rPr>
                      <a:t>%</a:t>
                    </a:r>
                    <a:endParaRPr lang="en-US"/>
                  </a:p>
                </c:rich>
              </c:tx>
              <c:dLblPos val="ctr"/>
              <c:showLegendKey val="0"/>
              <c:showVal val="0"/>
              <c:showCatName val="0"/>
              <c:showSerName val="0"/>
              <c:showPercent val="1"/>
              <c:showBubbleSize val="0"/>
            </c:dLbl>
            <c:txPr>
              <a:bodyPr/>
              <a:lstStyle/>
              <a:p>
                <a:pPr>
                  <a:defRPr>
                    <a:solidFill>
                      <a:schemeClr val="bg2">
                        <a:lumMod val="10000"/>
                      </a:schemeClr>
                    </a:solidFill>
                    <a:latin typeface="+mn-lt"/>
                  </a:defRPr>
                </a:pPr>
                <a:endParaRPr lang="ru-RU"/>
              </a:p>
            </c:txPr>
            <c:dLblPos val="ctr"/>
            <c:showLegendKey val="0"/>
            <c:showVal val="0"/>
            <c:showCatName val="0"/>
            <c:showSerName val="0"/>
            <c:showPercent val="1"/>
            <c:showBubbleSize val="0"/>
            <c:showLeaderLines val="1"/>
          </c:dLbls>
          <c:cat>
            <c:strRef>
              <c:f>Лист1!$C$3:$C$7</c:f>
              <c:strCache>
                <c:ptCount val="4"/>
                <c:pt idx="0">
                  <c:v>Покупка товаров и оплата услуг</c:v>
                </c:pt>
                <c:pt idx="1">
                  <c:v>Оплата обязательных платежей и взносов</c:v>
                </c:pt>
                <c:pt idx="2">
                  <c:v>Сбережения</c:v>
                </c:pt>
                <c:pt idx="3">
                  <c:v>Покупка валюты</c:v>
                </c:pt>
              </c:strCache>
            </c:strRef>
          </c:cat>
          <c:val>
            <c:numRef>
              <c:f>Лист1!$D$3:$D$7</c:f>
              <c:numCache>
                <c:formatCode>General</c:formatCode>
                <c:ptCount val="5"/>
                <c:pt idx="0">
                  <c:v>75.5</c:v>
                </c:pt>
                <c:pt idx="1">
                  <c:v>12.9</c:v>
                </c:pt>
                <c:pt idx="2">
                  <c:v>7</c:v>
                </c:pt>
                <c:pt idx="3">
                  <c:v>4.5999999999999996</c:v>
                </c:pt>
              </c:numCache>
            </c:numRef>
          </c:val>
        </c:ser>
        <c:dLbls>
          <c:showLegendKey val="0"/>
          <c:showVal val="0"/>
          <c:showCatName val="0"/>
          <c:showSerName val="0"/>
          <c:showPercent val="1"/>
          <c:showBubbleSize val="0"/>
          <c:showLeaderLines val="1"/>
        </c:dLbls>
        <c:firstSliceAng val="0"/>
      </c:pieChart>
    </c:plotArea>
    <c:legend>
      <c:legendPos val="r"/>
      <c:legendEntry>
        <c:idx val="0"/>
        <c:txPr>
          <a:bodyPr/>
          <a:lstStyle/>
          <a:p>
            <a:pPr>
              <a:defRPr>
                <a:solidFill>
                  <a:schemeClr val="bg2">
                    <a:lumMod val="10000"/>
                  </a:schemeClr>
                </a:solidFill>
                <a:latin typeface="+mn-lt"/>
                <a:ea typeface="+mn-ea"/>
                <a:cs typeface="+mn-cs"/>
              </a:defRPr>
            </a:pPr>
            <a:endParaRPr lang="ru-RU"/>
          </a:p>
        </c:txPr>
      </c:legendEntry>
      <c:legendEntry>
        <c:idx val="1"/>
        <c:txPr>
          <a:bodyPr/>
          <a:lstStyle/>
          <a:p>
            <a:pPr>
              <a:defRPr>
                <a:solidFill>
                  <a:schemeClr val="bg2">
                    <a:lumMod val="10000"/>
                  </a:schemeClr>
                </a:solidFill>
                <a:latin typeface="+mn-lt"/>
                <a:ea typeface="+mn-ea"/>
                <a:cs typeface="+mn-cs"/>
              </a:defRPr>
            </a:pPr>
            <a:endParaRPr lang="ru-RU"/>
          </a:p>
        </c:txPr>
      </c:legendEntry>
      <c:legendEntry>
        <c:idx val="2"/>
        <c:txPr>
          <a:bodyPr/>
          <a:lstStyle/>
          <a:p>
            <a:pPr>
              <a:defRPr>
                <a:solidFill>
                  <a:schemeClr val="bg2">
                    <a:lumMod val="10000"/>
                  </a:schemeClr>
                </a:solidFill>
                <a:latin typeface="+mn-lt"/>
                <a:ea typeface="+mn-ea"/>
                <a:cs typeface="+mn-cs"/>
              </a:defRPr>
            </a:pPr>
            <a:endParaRPr lang="ru-RU"/>
          </a:p>
        </c:txPr>
      </c:legendEntry>
      <c:legendEntry>
        <c:idx val="3"/>
        <c:txPr>
          <a:bodyPr/>
          <a:lstStyle/>
          <a:p>
            <a:pPr>
              <a:defRPr>
                <a:solidFill>
                  <a:schemeClr val="bg2">
                    <a:lumMod val="10000"/>
                  </a:schemeClr>
                </a:solidFill>
                <a:latin typeface="+mn-lt"/>
                <a:ea typeface="+mn-ea"/>
                <a:cs typeface="+mn-cs"/>
              </a:defRPr>
            </a:pPr>
            <a:endParaRPr lang="ru-RU"/>
          </a:p>
        </c:txPr>
      </c:legendEntry>
      <c:legendEntry>
        <c:idx val="4"/>
        <c:delete val="1"/>
      </c:legendEntry>
      <c:layout>
        <c:manualLayout>
          <c:xMode val="edge"/>
          <c:yMode val="edge"/>
          <c:x val="0.61982789922818204"/>
          <c:y val="0.11356864280255788"/>
          <c:w val="0.32680224815319164"/>
          <c:h val="0.75197138139332464"/>
        </c:manualLayout>
      </c:layout>
      <c:overlay val="0"/>
      <c:spPr>
        <a:solidFill>
          <a:schemeClr val="lt1"/>
        </a:solidFill>
        <a:ln w="25400" cap="flat" cmpd="sng" algn="ctr">
          <a:solidFill>
            <a:schemeClr val="accent5"/>
          </a:solidFill>
          <a:prstDash val="solid"/>
        </a:ln>
        <a:effectLst/>
      </c:spPr>
      <c:txPr>
        <a:bodyPr/>
        <a:lstStyle/>
        <a:p>
          <a:pPr>
            <a:defRPr>
              <a:solidFill>
                <a:schemeClr val="bg2">
                  <a:lumMod val="10000"/>
                </a:schemeClr>
              </a:solidFill>
              <a:latin typeface="+mn-lt"/>
              <a:ea typeface="+mn-ea"/>
              <a:cs typeface="+mn-cs"/>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diagrams/_rels/data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ata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ata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5" Type="http://schemas.openxmlformats.org/officeDocument/2006/relationships/image" Target="../media/image37.png"/><Relationship Id="rId4" Type="http://schemas.openxmlformats.org/officeDocument/2006/relationships/image" Target="../media/image36.png"/></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36603-C56F-420A-A4BE-A16FB4ADA917}" type="doc">
      <dgm:prSet loTypeId="urn:microsoft.com/office/officeart/2005/8/layout/vList2" loCatId="list" qsTypeId="urn:microsoft.com/office/officeart/2005/8/quickstyle/simple3" qsCatId="simple" csTypeId="urn:microsoft.com/office/officeart/2005/8/colors/accent6_5" csCatId="accent6" phldr="1"/>
      <dgm:spPr/>
      <dgm:t>
        <a:bodyPr/>
        <a:lstStyle/>
        <a:p>
          <a:endParaRPr lang="ru-RU"/>
        </a:p>
      </dgm:t>
    </dgm:pt>
    <dgm:pt modelId="{76C367D3-10BB-4181-B04A-0803CE9AFDE7}">
      <dgm:prSet custT="1">
        <dgm:style>
          <a:lnRef idx="2">
            <a:schemeClr val="accent6"/>
          </a:lnRef>
          <a:fillRef idx="1">
            <a:schemeClr val="lt1"/>
          </a:fillRef>
          <a:effectRef idx="0">
            <a:schemeClr val="accent6"/>
          </a:effectRef>
          <a:fontRef idx="minor">
            <a:schemeClr val="dk1"/>
          </a:fontRef>
        </dgm:style>
      </dgm:prSet>
      <dgm:spPr>
        <a:ln w="76200">
          <a:solidFill>
            <a:schemeClr val="accent6">
              <a:lumMod val="60000"/>
              <a:lumOff val="40000"/>
            </a:schemeClr>
          </a:solidFill>
        </a:ln>
      </dgm:spPr>
      <dgm:t>
        <a:bodyPr/>
        <a:lstStyle/>
        <a:p>
          <a:pPr algn="ctr" rtl="0"/>
          <a:r>
            <a:rPr lang="ru-RU" sz="2400" b="0" dirty="0" smtClean="0">
              <a:solidFill>
                <a:schemeClr val="bg2">
                  <a:lumMod val="10000"/>
                </a:schemeClr>
              </a:solidFill>
            </a:rPr>
            <a:t>Учет собственных доходов и расходов </a:t>
          </a:r>
        </a:p>
        <a:p>
          <a:pPr algn="ctr" rtl="0"/>
          <a:r>
            <a:rPr lang="ru-RU" sz="2400" b="0" dirty="0" smtClean="0">
              <a:solidFill>
                <a:schemeClr val="bg2">
                  <a:lumMod val="10000"/>
                </a:schemeClr>
              </a:solidFill>
            </a:rPr>
            <a:t>(личный финансовый план)</a:t>
          </a:r>
          <a:endParaRPr lang="ru-RU" sz="2400" b="0" dirty="0">
            <a:solidFill>
              <a:schemeClr val="bg2">
                <a:lumMod val="10000"/>
              </a:schemeClr>
            </a:solidFill>
          </a:endParaRPr>
        </a:p>
      </dgm:t>
    </dgm:pt>
    <dgm:pt modelId="{A53B6ECC-5BC9-4938-9606-858509CBC364}" type="parTrans" cxnId="{AB10014B-00B8-47D8-A920-7B4114E75776}">
      <dgm:prSet/>
      <dgm:spPr/>
      <dgm:t>
        <a:bodyPr/>
        <a:lstStyle/>
        <a:p>
          <a:endParaRPr lang="ru-RU"/>
        </a:p>
      </dgm:t>
    </dgm:pt>
    <dgm:pt modelId="{EE0DBE4E-40DB-48DE-ACDD-DACBAB78243F}" type="sibTrans" cxnId="{AB10014B-00B8-47D8-A920-7B4114E75776}">
      <dgm:prSet/>
      <dgm:spPr/>
      <dgm:t>
        <a:bodyPr/>
        <a:lstStyle/>
        <a:p>
          <a:endParaRPr lang="ru-RU"/>
        </a:p>
      </dgm:t>
    </dgm:pt>
    <dgm:pt modelId="{A4C02088-AF82-4D4D-ABF8-76D6C61E0D60}">
      <dgm:prSet custT="1">
        <dgm:style>
          <a:lnRef idx="2">
            <a:schemeClr val="accent6"/>
          </a:lnRef>
          <a:fillRef idx="1">
            <a:schemeClr val="lt1"/>
          </a:fillRef>
          <a:effectRef idx="0">
            <a:schemeClr val="accent6"/>
          </a:effectRef>
          <a:fontRef idx="minor">
            <a:schemeClr val="dk1"/>
          </a:fontRef>
        </dgm:style>
      </dgm:prSet>
      <dgm:spPr>
        <a:ln w="76200">
          <a:solidFill>
            <a:schemeClr val="accent6">
              <a:lumMod val="60000"/>
              <a:lumOff val="40000"/>
            </a:schemeClr>
          </a:solidFill>
        </a:ln>
      </dgm:spPr>
      <dgm:t>
        <a:bodyPr/>
        <a:lstStyle/>
        <a:p>
          <a:pPr algn="ctr" rtl="0"/>
          <a:r>
            <a:rPr lang="ru-RU" sz="2400" b="0" dirty="0" smtClean="0">
              <a:solidFill>
                <a:schemeClr val="bg2">
                  <a:lumMod val="10000"/>
                </a:schemeClr>
              </a:solidFill>
            </a:rPr>
            <a:t>Основные финансовые инструменты и услуги</a:t>
          </a:r>
          <a:endParaRPr lang="ru-RU" sz="2400" b="0" dirty="0">
            <a:solidFill>
              <a:schemeClr val="bg2">
                <a:lumMod val="10000"/>
              </a:schemeClr>
            </a:solidFill>
          </a:endParaRPr>
        </a:p>
      </dgm:t>
    </dgm:pt>
    <dgm:pt modelId="{8991B486-FAF2-4258-8F28-49EEDD1882D8}" type="parTrans" cxnId="{622FABDD-5D7E-415B-A6F0-0EAC89CED27B}">
      <dgm:prSet/>
      <dgm:spPr/>
      <dgm:t>
        <a:bodyPr/>
        <a:lstStyle/>
        <a:p>
          <a:endParaRPr lang="ru-RU"/>
        </a:p>
      </dgm:t>
    </dgm:pt>
    <dgm:pt modelId="{5056195D-0B95-49F2-BC07-B86D566175FF}" type="sibTrans" cxnId="{622FABDD-5D7E-415B-A6F0-0EAC89CED27B}">
      <dgm:prSet/>
      <dgm:spPr/>
      <dgm:t>
        <a:bodyPr/>
        <a:lstStyle/>
        <a:p>
          <a:endParaRPr lang="ru-RU"/>
        </a:p>
      </dgm:t>
    </dgm:pt>
    <dgm:pt modelId="{8F993E31-F597-4E97-B8FD-E903D9377FC4}">
      <dgm:prSet custT="1">
        <dgm:style>
          <a:lnRef idx="2">
            <a:schemeClr val="accent6"/>
          </a:lnRef>
          <a:fillRef idx="1">
            <a:schemeClr val="lt1"/>
          </a:fillRef>
          <a:effectRef idx="0">
            <a:schemeClr val="accent6"/>
          </a:effectRef>
          <a:fontRef idx="minor">
            <a:schemeClr val="dk1"/>
          </a:fontRef>
        </dgm:style>
      </dgm:prSet>
      <dgm:spPr>
        <a:ln w="76200">
          <a:solidFill>
            <a:schemeClr val="accent6">
              <a:lumMod val="60000"/>
              <a:lumOff val="40000"/>
            </a:schemeClr>
          </a:solidFill>
        </a:ln>
      </dgm:spPr>
      <dgm:t>
        <a:bodyPr/>
        <a:lstStyle/>
        <a:p>
          <a:pPr algn="ctr" rtl="0"/>
          <a:r>
            <a:rPr lang="ru-RU" sz="2400" b="0" dirty="0" smtClean="0">
              <a:solidFill>
                <a:schemeClr val="bg2">
                  <a:lumMod val="10000"/>
                </a:schemeClr>
              </a:solidFill>
            </a:rPr>
            <a:t>Риски, опасности и ошибки на финансовом рынке</a:t>
          </a:r>
          <a:endParaRPr lang="ru-RU" sz="2400" b="0" dirty="0">
            <a:solidFill>
              <a:schemeClr val="bg2">
                <a:lumMod val="10000"/>
              </a:schemeClr>
            </a:solidFill>
          </a:endParaRPr>
        </a:p>
      </dgm:t>
    </dgm:pt>
    <dgm:pt modelId="{8F9BDBEA-6B2B-4825-9B83-5EF7B42C5BA0}" type="parTrans" cxnId="{6512B648-D906-43C3-8D27-7BE6EF5BF7AE}">
      <dgm:prSet/>
      <dgm:spPr/>
      <dgm:t>
        <a:bodyPr/>
        <a:lstStyle/>
        <a:p>
          <a:endParaRPr lang="ru-RU"/>
        </a:p>
      </dgm:t>
    </dgm:pt>
    <dgm:pt modelId="{DCA63CE1-9078-4E73-B853-E1FF5547D933}" type="sibTrans" cxnId="{6512B648-D906-43C3-8D27-7BE6EF5BF7AE}">
      <dgm:prSet/>
      <dgm:spPr/>
      <dgm:t>
        <a:bodyPr/>
        <a:lstStyle/>
        <a:p>
          <a:endParaRPr lang="ru-RU"/>
        </a:p>
      </dgm:t>
    </dgm:pt>
    <dgm:pt modelId="{82F0FB47-BA24-4157-A34C-6CEF8DAA0DF6}">
      <dgm:prSet custT="1">
        <dgm:style>
          <a:lnRef idx="2">
            <a:schemeClr val="accent6"/>
          </a:lnRef>
          <a:fillRef idx="1">
            <a:schemeClr val="lt1"/>
          </a:fillRef>
          <a:effectRef idx="0">
            <a:schemeClr val="accent6"/>
          </a:effectRef>
          <a:fontRef idx="minor">
            <a:schemeClr val="dk1"/>
          </a:fontRef>
        </dgm:style>
      </dgm:prSet>
      <dgm:spPr>
        <a:ln w="76200">
          <a:solidFill>
            <a:schemeClr val="accent6">
              <a:lumMod val="60000"/>
              <a:lumOff val="40000"/>
            </a:schemeClr>
          </a:solidFill>
        </a:ln>
      </dgm:spPr>
      <dgm:t>
        <a:bodyPr/>
        <a:lstStyle/>
        <a:p>
          <a:pPr algn="ctr" rtl="0"/>
          <a:r>
            <a:rPr lang="ru-RU" sz="2400" b="0" dirty="0" smtClean="0">
              <a:solidFill>
                <a:schemeClr val="bg2">
                  <a:lumMod val="10000"/>
                </a:schemeClr>
              </a:solidFill>
            </a:rPr>
            <a:t>Защита прав потребителей финансовых услуг</a:t>
          </a:r>
          <a:endParaRPr lang="ru-RU" sz="2400" b="0" dirty="0">
            <a:solidFill>
              <a:schemeClr val="bg2">
                <a:lumMod val="10000"/>
              </a:schemeClr>
            </a:solidFill>
          </a:endParaRPr>
        </a:p>
      </dgm:t>
    </dgm:pt>
    <dgm:pt modelId="{DECD6B91-8F41-40E8-B0A0-6845981428AA}" type="parTrans" cxnId="{FB46C542-44A3-4C76-8115-E8937E8F5419}">
      <dgm:prSet/>
      <dgm:spPr/>
      <dgm:t>
        <a:bodyPr/>
        <a:lstStyle/>
        <a:p>
          <a:endParaRPr lang="ru-RU"/>
        </a:p>
      </dgm:t>
    </dgm:pt>
    <dgm:pt modelId="{419B4E6D-03B7-4F34-A252-6EF046F4EFE8}" type="sibTrans" cxnId="{FB46C542-44A3-4C76-8115-E8937E8F5419}">
      <dgm:prSet/>
      <dgm:spPr/>
      <dgm:t>
        <a:bodyPr/>
        <a:lstStyle/>
        <a:p>
          <a:endParaRPr lang="ru-RU"/>
        </a:p>
      </dgm:t>
    </dgm:pt>
    <dgm:pt modelId="{39E6B664-A6C5-4286-9D11-689EAF52C55D}" type="pres">
      <dgm:prSet presAssocID="{F3A36603-C56F-420A-A4BE-A16FB4ADA917}" presName="linear" presStyleCnt="0">
        <dgm:presLayoutVars>
          <dgm:animLvl val="lvl"/>
          <dgm:resizeHandles val="exact"/>
        </dgm:presLayoutVars>
      </dgm:prSet>
      <dgm:spPr/>
      <dgm:t>
        <a:bodyPr/>
        <a:lstStyle/>
        <a:p>
          <a:endParaRPr lang="ru-RU"/>
        </a:p>
      </dgm:t>
    </dgm:pt>
    <dgm:pt modelId="{755072D8-E1EF-4508-8B93-AC9B9F11356A}" type="pres">
      <dgm:prSet presAssocID="{76C367D3-10BB-4181-B04A-0803CE9AFDE7}" presName="parentText" presStyleLbl="node1" presStyleIdx="0" presStyleCnt="4" custLinFactY="-12120" custLinFactNeighborY="-100000">
        <dgm:presLayoutVars>
          <dgm:chMax val="0"/>
          <dgm:bulletEnabled val="1"/>
        </dgm:presLayoutVars>
      </dgm:prSet>
      <dgm:spPr/>
      <dgm:t>
        <a:bodyPr/>
        <a:lstStyle/>
        <a:p>
          <a:endParaRPr lang="ru-RU"/>
        </a:p>
      </dgm:t>
    </dgm:pt>
    <dgm:pt modelId="{77D6AB47-D75D-4C11-8EA1-2E89416A0B33}" type="pres">
      <dgm:prSet presAssocID="{EE0DBE4E-40DB-48DE-ACDD-DACBAB78243F}" presName="spacer" presStyleCnt="0"/>
      <dgm:spPr/>
      <dgm:t>
        <a:bodyPr/>
        <a:lstStyle/>
        <a:p>
          <a:endParaRPr lang="ru-RU"/>
        </a:p>
      </dgm:t>
    </dgm:pt>
    <dgm:pt modelId="{CB384F1C-366C-49A3-A53B-4D21CCC3085D}" type="pres">
      <dgm:prSet presAssocID="{A4C02088-AF82-4D4D-ABF8-76D6C61E0D60}" presName="parentText" presStyleLbl="node1" presStyleIdx="1" presStyleCnt="4" custLinFactNeighborY="-3">
        <dgm:presLayoutVars>
          <dgm:chMax val="0"/>
          <dgm:bulletEnabled val="1"/>
        </dgm:presLayoutVars>
      </dgm:prSet>
      <dgm:spPr/>
      <dgm:t>
        <a:bodyPr/>
        <a:lstStyle/>
        <a:p>
          <a:endParaRPr lang="ru-RU"/>
        </a:p>
      </dgm:t>
    </dgm:pt>
    <dgm:pt modelId="{38C26C93-51FC-40D5-B4F3-75E0FE579C8D}" type="pres">
      <dgm:prSet presAssocID="{5056195D-0B95-49F2-BC07-B86D566175FF}" presName="spacer" presStyleCnt="0"/>
      <dgm:spPr/>
      <dgm:t>
        <a:bodyPr/>
        <a:lstStyle/>
        <a:p>
          <a:endParaRPr lang="ru-RU"/>
        </a:p>
      </dgm:t>
    </dgm:pt>
    <dgm:pt modelId="{4FA1B57F-6439-43D8-AC0F-ED48B829A323}" type="pres">
      <dgm:prSet presAssocID="{8F993E31-F597-4E97-B8FD-E903D9377FC4}" presName="parentText" presStyleLbl="node1" presStyleIdx="2" presStyleCnt="4" custLinFactNeighborY="10500">
        <dgm:presLayoutVars>
          <dgm:chMax val="0"/>
          <dgm:bulletEnabled val="1"/>
        </dgm:presLayoutVars>
      </dgm:prSet>
      <dgm:spPr/>
      <dgm:t>
        <a:bodyPr/>
        <a:lstStyle/>
        <a:p>
          <a:endParaRPr lang="ru-RU"/>
        </a:p>
      </dgm:t>
    </dgm:pt>
    <dgm:pt modelId="{CE454B8D-4CD0-41BE-B41E-1E58DCD16E21}" type="pres">
      <dgm:prSet presAssocID="{DCA63CE1-9078-4E73-B853-E1FF5547D933}" presName="spacer" presStyleCnt="0"/>
      <dgm:spPr/>
      <dgm:t>
        <a:bodyPr/>
        <a:lstStyle/>
        <a:p>
          <a:endParaRPr lang="ru-RU"/>
        </a:p>
      </dgm:t>
    </dgm:pt>
    <dgm:pt modelId="{13388C53-C60E-477A-9E3F-94FF546FC8ED}" type="pres">
      <dgm:prSet presAssocID="{82F0FB47-BA24-4157-A34C-6CEF8DAA0DF6}" presName="parentText" presStyleLbl="node1" presStyleIdx="3" presStyleCnt="4" custLinFactNeighborY="73118">
        <dgm:presLayoutVars>
          <dgm:chMax val="0"/>
          <dgm:bulletEnabled val="1"/>
        </dgm:presLayoutVars>
      </dgm:prSet>
      <dgm:spPr/>
      <dgm:t>
        <a:bodyPr/>
        <a:lstStyle/>
        <a:p>
          <a:endParaRPr lang="ru-RU"/>
        </a:p>
      </dgm:t>
    </dgm:pt>
  </dgm:ptLst>
  <dgm:cxnLst>
    <dgm:cxn modelId="{AB10014B-00B8-47D8-A920-7B4114E75776}" srcId="{F3A36603-C56F-420A-A4BE-A16FB4ADA917}" destId="{76C367D3-10BB-4181-B04A-0803CE9AFDE7}" srcOrd="0" destOrd="0" parTransId="{A53B6ECC-5BC9-4938-9606-858509CBC364}" sibTransId="{EE0DBE4E-40DB-48DE-ACDD-DACBAB78243F}"/>
    <dgm:cxn modelId="{622FABDD-5D7E-415B-A6F0-0EAC89CED27B}" srcId="{F3A36603-C56F-420A-A4BE-A16FB4ADA917}" destId="{A4C02088-AF82-4D4D-ABF8-76D6C61E0D60}" srcOrd="1" destOrd="0" parTransId="{8991B486-FAF2-4258-8F28-49EEDD1882D8}" sibTransId="{5056195D-0B95-49F2-BC07-B86D566175FF}"/>
    <dgm:cxn modelId="{CFBD0068-91FD-478C-BCB9-C0B41AD51B34}" type="presOf" srcId="{A4C02088-AF82-4D4D-ABF8-76D6C61E0D60}" destId="{CB384F1C-366C-49A3-A53B-4D21CCC3085D}" srcOrd="0" destOrd="0" presId="urn:microsoft.com/office/officeart/2005/8/layout/vList2"/>
    <dgm:cxn modelId="{6512B648-D906-43C3-8D27-7BE6EF5BF7AE}" srcId="{F3A36603-C56F-420A-A4BE-A16FB4ADA917}" destId="{8F993E31-F597-4E97-B8FD-E903D9377FC4}" srcOrd="2" destOrd="0" parTransId="{8F9BDBEA-6B2B-4825-9B83-5EF7B42C5BA0}" sibTransId="{DCA63CE1-9078-4E73-B853-E1FF5547D933}"/>
    <dgm:cxn modelId="{9F49D462-E87A-4E46-8D25-7987934183A6}" type="presOf" srcId="{F3A36603-C56F-420A-A4BE-A16FB4ADA917}" destId="{39E6B664-A6C5-4286-9D11-689EAF52C55D}" srcOrd="0" destOrd="0" presId="urn:microsoft.com/office/officeart/2005/8/layout/vList2"/>
    <dgm:cxn modelId="{B3996CA6-2ED0-47AA-824D-DA3F72F34100}" type="presOf" srcId="{8F993E31-F597-4E97-B8FD-E903D9377FC4}" destId="{4FA1B57F-6439-43D8-AC0F-ED48B829A323}" srcOrd="0" destOrd="0" presId="urn:microsoft.com/office/officeart/2005/8/layout/vList2"/>
    <dgm:cxn modelId="{A4248907-9614-4759-9648-591493395444}" type="presOf" srcId="{82F0FB47-BA24-4157-A34C-6CEF8DAA0DF6}" destId="{13388C53-C60E-477A-9E3F-94FF546FC8ED}" srcOrd="0" destOrd="0" presId="urn:microsoft.com/office/officeart/2005/8/layout/vList2"/>
    <dgm:cxn modelId="{FB46C542-44A3-4C76-8115-E8937E8F5419}" srcId="{F3A36603-C56F-420A-A4BE-A16FB4ADA917}" destId="{82F0FB47-BA24-4157-A34C-6CEF8DAA0DF6}" srcOrd="3" destOrd="0" parTransId="{DECD6B91-8F41-40E8-B0A0-6845981428AA}" sibTransId="{419B4E6D-03B7-4F34-A252-6EF046F4EFE8}"/>
    <dgm:cxn modelId="{C4F23A93-80DB-4F68-BDBF-BB40EFF28C0B}" type="presOf" srcId="{76C367D3-10BB-4181-B04A-0803CE9AFDE7}" destId="{755072D8-E1EF-4508-8B93-AC9B9F11356A}" srcOrd="0" destOrd="0" presId="urn:microsoft.com/office/officeart/2005/8/layout/vList2"/>
    <dgm:cxn modelId="{96F43550-D912-49DE-9216-7252A4CB8617}" type="presParOf" srcId="{39E6B664-A6C5-4286-9D11-689EAF52C55D}" destId="{755072D8-E1EF-4508-8B93-AC9B9F11356A}" srcOrd="0" destOrd="0" presId="urn:microsoft.com/office/officeart/2005/8/layout/vList2"/>
    <dgm:cxn modelId="{A124DBF0-B0B1-4652-ABEB-D6CA648A641C}" type="presParOf" srcId="{39E6B664-A6C5-4286-9D11-689EAF52C55D}" destId="{77D6AB47-D75D-4C11-8EA1-2E89416A0B33}" srcOrd="1" destOrd="0" presId="urn:microsoft.com/office/officeart/2005/8/layout/vList2"/>
    <dgm:cxn modelId="{9E639B40-FA35-4B36-A203-F524B33D5DD7}" type="presParOf" srcId="{39E6B664-A6C5-4286-9D11-689EAF52C55D}" destId="{CB384F1C-366C-49A3-A53B-4D21CCC3085D}" srcOrd="2" destOrd="0" presId="urn:microsoft.com/office/officeart/2005/8/layout/vList2"/>
    <dgm:cxn modelId="{ABEAC82D-DFF2-45F5-AF93-B01810C17B0D}" type="presParOf" srcId="{39E6B664-A6C5-4286-9D11-689EAF52C55D}" destId="{38C26C93-51FC-40D5-B4F3-75E0FE579C8D}" srcOrd="3" destOrd="0" presId="urn:microsoft.com/office/officeart/2005/8/layout/vList2"/>
    <dgm:cxn modelId="{60E018E7-0FDE-40CE-A26C-4F77426DEEF9}" type="presParOf" srcId="{39E6B664-A6C5-4286-9D11-689EAF52C55D}" destId="{4FA1B57F-6439-43D8-AC0F-ED48B829A323}" srcOrd="4" destOrd="0" presId="urn:microsoft.com/office/officeart/2005/8/layout/vList2"/>
    <dgm:cxn modelId="{D3441664-8F20-4404-8911-09898FCB3D54}" type="presParOf" srcId="{39E6B664-A6C5-4286-9D11-689EAF52C55D}" destId="{CE454B8D-4CD0-41BE-B41E-1E58DCD16E21}" srcOrd="5" destOrd="0" presId="urn:microsoft.com/office/officeart/2005/8/layout/vList2"/>
    <dgm:cxn modelId="{A9C34F67-A077-4776-A46A-7E6A7B5B3A65}" type="presParOf" srcId="{39E6B664-A6C5-4286-9D11-689EAF52C55D}" destId="{13388C53-C60E-477A-9E3F-94FF546FC8E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595648-D41F-4BD7-81AC-44748DC3C51D}" type="doc">
      <dgm:prSet loTypeId="urn:microsoft.com/office/officeart/2005/8/layout/hProcess9" loCatId="process" qsTypeId="urn:microsoft.com/office/officeart/2005/8/quickstyle/simple1" qsCatId="simple" csTypeId="urn:microsoft.com/office/officeart/2005/8/colors/accent2_5" csCatId="accent2" phldr="1"/>
      <dgm:spPr/>
      <dgm:t>
        <a:bodyPr/>
        <a:lstStyle/>
        <a:p>
          <a:endParaRPr lang="ru-RU"/>
        </a:p>
      </dgm:t>
    </dgm:pt>
    <dgm:pt modelId="{305A65DA-65B8-457C-87CE-F7E8EEF46459}">
      <dgm:prSet/>
      <dgm:spPr>
        <a:solidFill>
          <a:schemeClr val="accent6">
            <a:lumMod val="20000"/>
            <a:lumOff val="80000"/>
          </a:schemeClr>
        </a:solidFill>
        <a:ln w="38100">
          <a:solidFill>
            <a:schemeClr val="accent6">
              <a:lumMod val="60000"/>
              <a:lumOff val="40000"/>
            </a:schemeClr>
          </a:solidFill>
        </a:ln>
      </dgm:spPr>
      <dgm:t>
        <a:bodyPr/>
        <a:lstStyle/>
        <a:p>
          <a:pPr rtl="0"/>
          <a:r>
            <a:rPr lang="ru-RU" b="1" dirty="0" smtClean="0">
              <a:solidFill>
                <a:schemeClr val="bg2">
                  <a:lumMod val="10000"/>
                </a:schemeClr>
              </a:solidFill>
              <a:latin typeface="+mn-lt"/>
            </a:rPr>
            <a:t>ДОХОДЫ </a:t>
          </a:r>
          <a:r>
            <a:rPr lang="en-US" b="1" dirty="0" smtClean="0">
              <a:solidFill>
                <a:schemeClr val="bg2">
                  <a:lumMod val="10000"/>
                </a:schemeClr>
              </a:solidFill>
              <a:latin typeface="+mn-lt"/>
            </a:rPr>
            <a:t>&gt; </a:t>
          </a:r>
          <a:r>
            <a:rPr lang="ru-RU" b="1" dirty="0" smtClean="0">
              <a:solidFill>
                <a:schemeClr val="bg2">
                  <a:lumMod val="10000"/>
                </a:schemeClr>
              </a:solidFill>
              <a:latin typeface="+mn-lt"/>
            </a:rPr>
            <a:t>РАСХОДЫ = СОЗДАНИЕ РЕЗЕРВНОГО ФОНДА </a:t>
          </a:r>
          <a:endParaRPr lang="ru-RU" dirty="0">
            <a:solidFill>
              <a:schemeClr val="bg2">
                <a:lumMod val="10000"/>
              </a:schemeClr>
            </a:solidFill>
            <a:latin typeface="+mn-lt"/>
          </a:endParaRPr>
        </a:p>
      </dgm:t>
    </dgm:pt>
    <dgm:pt modelId="{5A989883-DA89-4361-9E9A-423A6BC5E377}" type="parTrans" cxnId="{1FEB731D-8E56-4425-AE78-15F6D5CB4EC0}">
      <dgm:prSet/>
      <dgm:spPr/>
      <dgm:t>
        <a:bodyPr/>
        <a:lstStyle/>
        <a:p>
          <a:endParaRPr lang="ru-RU"/>
        </a:p>
      </dgm:t>
    </dgm:pt>
    <dgm:pt modelId="{056A8DE0-87BE-47F6-BDCE-D7B9563650DF}" type="sibTrans" cxnId="{1FEB731D-8E56-4425-AE78-15F6D5CB4EC0}">
      <dgm:prSet/>
      <dgm:spPr/>
      <dgm:t>
        <a:bodyPr/>
        <a:lstStyle/>
        <a:p>
          <a:endParaRPr lang="ru-RU"/>
        </a:p>
      </dgm:t>
    </dgm:pt>
    <dgm:pt modelId="{9A977043-6257-48F3-BF7C-A2E4819EF47A}" type="pres">
      <dgm:prSet presAssocID="{D3595648-D41F-4BD7-81AC-44748DC3C51D}" presName="CompostProcess" presStyleCnt="0">
        <dgm:presLayoutVars>
          <dgm:dir/>
          <dgm:resizeHandles val="exact"/>
        </dgm:presLayoutVars>
      </dgm:prSet>
      <dgm:spPr/>
      <dgm:t>
        <a:bodyPr/>
        <a:lstStyle/>
        <a:p>
          <a:endParaRPr lang="ru-RU"/>
        </a:p>
      </dgm:t>
    </dgm:pt>
    <dgm:pt modelId="{40D81B08-7D83-4524-B1DF-F5F822654CF1}" type="pres">
      <dgm:prSet presAssocID="{D3595648-D41F-4BD7-81AC-44748DC3C51D}" presName="arrow" presStyleLbl="bgShp" presStyleIdx="0" presStyleCnt="1"/>
      <dgm:spPr>
        <a:solidFill>
          <a:schemeClr val="accent6">
            <a:lumMod val="20000"/>
            <a:lumOff val="80000"/>
          </a:schemeClr>
        </a:solidFill>
        <a:ln>
          <a:solidFill>
            <a:schemeClr val="accent6">
              <a:lumMod val="60000"/>
              <a:lumOff val="40000"/>
            </a:schemeClr>
          </a:solidFill>
        </a:ln>
      </dgm:spPr>
      <dgm:t>
        <a:bodyPr/>
        <a:lstStyle/>
        <a:p>
          <a:endParaRPr lang="ru-RU"/>
        </a:p>
      </dgm:t>
    </dgm:pt>
    <dgm:pt modelId="{5833A00A-A780-4AE0-B54E-5C60EC3E1990}" type="pres">
      <dgm:prSet presAssocID="{D3595648-D41F-4BD7-81AC-44748DC3C51D}" presName="linearProcess" presStyleCnt="0"/>
      <dgm:spPr/>
    </dgm:pt>
    <dgm:pt modelId="{3B89C018-7E4C-478F-8049-3BFD760C1106}" type="pres">
      <dgm:prSet presAssocID="{305A65DA-65B8-457C-87CE-F7E8EEF46459}" presName="textNode" presStyleLbl="node1" presStyleIdx="0" presStyleCnt="1">
        <dgm:presLayoutVars>
          <dgm:bulletEnabled val="1"/>
        </dgm:presLayoutVars>
      </dgm:prSet>
      <dgm:spPr/>
      <dgm:t>
        <a:bodyPr/>
        <a:lstStyle/>
        <a:p>
          <a:endParaRPr lang="ru-RU"/>
        </a:p>
      </dgm:t>
    </dgm:pt>
  </dgm:ptLst>
  <dgm:cxnLst>
    <dgm:cxn modelId="{1FEB731D-8E56-4425-AE78-15F6D5CB4EC0}" srcId="{D3595648-D41F-4BD7-81AC-44748DC3C51D}" destId="{305A65DA-65B8-457C-87CE-F7E8EEF46459}" srcOrd="0" destOrd="0" parTransId="{5A989883-DA89-4361-9E9A-423A6BC5E377}" sibTransId="{056A8DE0-87BE-47F6-BDCE-D7B9563650DF}"/>
    <dgm:cxn modelId="{A02052EB-8177-4774-9B3B-81E5216A9659}" type="presOf" srcId="{305A65DA-65B8-457C-87CE-F7E8EEF46459}" destId="{3B89C018-7E4C-478F-8049-3BFD760C1106}" srcOrd="0" destOrd="0" presId="urn:microsoft.com/office/officeart/2005/8/layout/hProcess9"/>
    <dgm:cxn modelId="{C9BC533E-1F01-4E17-9180-379D78767620}" type="presOf" srcId="{D3595648-D41F-4BD7-81AC-44748DC3C51D}" destId="{9A977043-6257-48F3-BF7C-A2E4819EF47A}" srcOrd="0" destOrd="0" presId="urn:microsoft.com/office/officeart/2005/8/layout/hProcess9"/>
    <dgm:cxn modelId="{F542DB05-F670-41D0-8EE0-F7967544A1D9}" type="presParOf" srcId="{9A977043-6257-48F3-BF7C-A2E4819EF47A}" destId="{40D81B08-7D83-4524-B1DF-F5F822654CF1}" srcOrd="0" destOrd="0" presId="urn:microsoft.com/office/officeart/2005/8/layout/hProcess9"/>
    <dgm:cxn modelId="{146EC174-3D7E-4202-81F2-25A4C6FE865A}" type="presParOf" srcId="{9A977043-6257-48F3-BF7C-A2E4819EF47A}" destId="{5833A00A-A780-4AE0-B54E-5C60EC3E1990}" srcOrd="1" destOrd="0" presId="urn:microsoft.com/office/officeart/2005/8/layout/hProcess9"/>
    <dgm:cxn modelId="{00B19E93-07BF-4BCB-AA2F-C2AE0EF788B4}" type="presParOf" srcId="{5833A00A-A780-4AE0-B54E-5C60EC3E1990}" destId="{3B89C018-7E4C-478F-8049-3BFD760C1106}" srcOrd="0"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091FFC-1DDB-46E4-8AC0-0890F04F8BB5}" type="doc">
      <dgm:prSet loTypeId="urn:microsoft.com/office/officeart/2005/8/layout/hProcess9" loCatId="process" qsTypeId="urn:microsoft.com/office/officeart/2005/8/quickstyle/simple1" qsCatId="simple" csTypeId="urn:microsoft.com/office/officeart/2005/8/colors/accent2_5" csCatId="accent2" phldr="1"/>
      <dgm:spPr/>
      <dgm:t>
        <a:bodyPr/>
        <a:lstStyle/>
        <a:p>
          <a:endParaRPr lang="ru-RU"/>
        </a:p>
      </dgm:t>
    </dgm:pt>
    <dgm:pt modelId="{050F8ED9-4A25-491D-850F-93ACB111C016}">
      <dgm:prSet>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a:ln w="38100">
          <a:solidFill>
            <a:schemeClr val="accent6">
              <a:lumMod val="60000"/>
              <a:lumOff val="40000"/>
            </a:schemeClr>
          </a:solidFill>
        </a:ln>
      </dgm:spPr>
      <dgm:t>
        <a:bodyPr/>
        <a:lstStyle/>
        <a:p>
          <a:pPr rtl="0"/>
          <a:r>
            <a:rPr lang="ru-RU" b="1" dirty="0" smtClean="0">
              <a:solidFill>
                <a:schemeClr val="bg2">
                  <a:lumMod val="10000"/>
                </a:schemeClr>
              </a:solidFill>
              <a:latin typeface="+mn-lt"/>
            </a:rPr>
            <a:t>ИНВЕСТИРОВАНИЕ</a:t>
          </a:r>
          <a:r>
            <a:rPr lang="ru-RU" dirty="0" smtClean="0">
              <a:solidFill>
                <a:schemeClr val="bg2">
                  <a:lumMod val="10000"/>
                </a:schemeClr>
              </a:solidFill>
              <a:latin typeface="+mn-lt"/>
            </a:rPr>
            <a:t> – позволяет получить дополнительный </a:t>
          </a:r>
          <a:r>
            <a:rPr lang="ru-RU" b="1" dirty="0" smtClean="0">
              <a:solidFill>
                <a:schemeClr val="bg2">
                  <a:lumMod val="10000"/>
                </a:schemeClr>
              </a:solidFill>
              <a:latin typeface="+mn-lt"/>
            </a:rPr>
            <a:t>ДОХОД</a:t>
          </a:r>
          <a:endParaRPr lang="ru-RU" dirty="0">
            <a:solidFill>
              <a:schemeClr val="bg2">
                <a:lumMod val="10000"/>
              </a:schemeClr>
            </a:solidFill>
            <a:latin typeface="+mn-lt"/>
          </a:endParaRPr>
        </a:p>
      </dgm:t>
    </dgm:pt>
    <dgm:pt modelId="{4BBCD11B-2B7E-4A7C-BEB2-C2A1CB09D596}" type="parTrans" cxnId="{63DF028B-9D87-4BAA-ABCF-E7416D77213A}">
      <dgm:prSet/>
      <dgm:spPr/>
      <dgm:t>
        <a:bodyPr/>
        <a:lstStyle/>
        <a:p>
          <a:endParaRPr lang="ru-RU">
            <a:latin typeface="+mn-lt"/>
          </a:endParaRPr>
        </a:p>
      </dgm:t>
    </dgm:pt>
    <dgm:pt modelId="{66FCD78F-80F8-4F25-BDB7-FA985A58D733}" type="sibTrans" cxnId="{63DF028B-9D87-4BAA-ABCF-E7416D77213A}">
      <dgm:prSet/>
      <dgm:spPr/>
      <dgm:t>
        <a:bodyPr/>
        <a:lstStyle/>
        <a:p>
          <a:endParaRPr lang="ru-RU">
            <a:latin typeface="+mn-lt"/>
          </a:endParaRPr>
        </a:p>
      </dgm:t>
    </dgm:pt>
    <dgm:pt modelId="{E3CAB0D3-B135-4BAE-94DC-30097925253C}" type="pres">
      <dgm:prSet presAssocID="{E3091FFC-1DDB-46E4-8AC0-0890F04F8BB5}" presName="CompostProcess" presStyleCnt="0">
        <dgm:presLayoutVars>
          <dgm:dir/>
          <dgm:resizeHandles val="exact"/>
        </dgm:presLayoutVars>
      </dgm:prSet>
      <dgm:spPr/>
      <dgm:t>
        <a:bodyPr/>
        <a:lstStyle/>
        <a:p>
          <a:endParaRPr lang="ru-RU"/>
        </a:p>
      </dgm:t>
    </dgm:pt>
    <dgm:pt modelId="{266185E8-D7FF-4FB2-B092-8B3F51EF045F}" type="pres">
      <dgm:prSet presAssocID="{E3091FFC-1DDB-46E4-8AC0-0890F04F8BB5}" presName="arrow" presStyleLbl="bgShp" presStyleIdx="0" presStyleCnt="1">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dgm:spPr>
      <dgm:t>
        <a:bodyPr/>
        <a:lstStyle/>
        <a:p>
          <a:endParaRPr lang="ru-RU"/>
        </a:p>
      </dgm:t>
    </dgm:pt>
    <dgm:pt modelId="{C1B51261-4FA2-4FC6-98D1-F0AD8D6EFE1B}" type="pres">
      <dgm:prSet presAssocID="{E3091FFC-1DDB-46E4-8AC0-0890F04F8BB5}" presName="linearProcess" presStyleCnt="0"/>
      <dgm:spPr/>
    </dgm:pt>
    <dgm:pt modelId="{EE3EE252-8CED-428B-A177-9156ABD75662}" type="pres">
      <dgm:prSet presAssocID="{050F8ED9-4A25-491D-850F-93ACB111C016}" presName="textNode" presStyleLbl="node1" presStyleIdx="0" presStyleCnt="1">
        <dgm:presLayoutVars>
          <dgm:bulletEnabled val="1"/>
        </dgm:presLayoutVars>
      </dgm:prSet>
      <dgm:spPr/>
      <dgm:t>
        <a:bodyPr/>
        <a:lstStyle/>
        <a:p>
          <a:endParaRPr lang="ru-RU"/>
        </a:p>
      </dgm:t>
    </dgm:pt>
  </dgm:ptLst>
  <dgm:cxnLst>
    <dgm:cxn modelId="{581BA6F7-A14D-4519-8653-DC7688E8B8AE}" type="presOf" srcId="{E3091FFC-1DDB-46E4-8AC0-0890F04F8BB5}" destId="{E3CAB0D3-B135-4BAE-94DC-30097925253C}" srcOrd="0" destOrd="0" presId="urn:microsoft.com/office/officeart/2005/8/layout/hProcess9"/>
    <dgm:cxn modelId="{F9E7CC81-598E-416F-946C-F1F2433CBCC5}" type="presOf" srcId="{050F8ED9-4A25-491D-850F-93ACB111C016}" destId="{EE3EE252-8CED-428B-A177-9156ABD75662}" srcOrd="0" destOrd="0" presId="urn:microsoft.com/office/officeart/2005/8/layout/hProcess9"/>
    <dgm:cxn modelId="{63DF028B-9D87-4BAA-ABCF-E7416D77213A}" srcId="{E3091FFC-1DDB-46E4-8AC0-0890F04F8BB5}" destId="{050F8ED9-4A25-491D-850F-93ACB111C016}" srcOrd="0" destOrd="0" parTransId="{4BBCD11B-2B7E-4A7C-BEB2-C2A1CB09D596}" sibTransId="{66FCD78F-80F8-4F25-BDB7-FA985A58D733}"/>
    <dgm:cxn modelId="{C6D1F4C8-5483-42FC-A617-D6EC5906B423}" type="presParOf" srcId="{E3CAB0D3-B135-4BAE-94DC-30097925253C}" destId="{266185E8-D7FF-4FB2-B092-8B3F51EF045F}" srcOrd="0" destOrd="0" presId="urn:microsoft.com/office/officeart/2005/8/layout/hProcess9"/>
    <dgm:cxn modelId="{82C48F7F-3BC1-484D-8830-4C82BF426AA1}" type="presParOf" srcId="{E3CAB0D3-B135-4BAE-94DC-30097925253C}" destId="{C1B51261-4FA2-4FC6-98D1-F0AD8D6EFE1B}" srcOrd="1" destOrd="0" presId="urn:microsoft.com/office/officeart/2005/8/layout/hProcess9"/>
    <dgm:cxn modelId="{B3215350-3347-4945-A3A4-5C7DC70ED282}" type="presParOf" srcId="{C1B51261-4FA2-4FC6-98D1-F0AD8D6EFE1B}" destId="{EE3EE252-8CED-428B-A177-9156ABD75662}" srcOrd="0" destOrd="0" presId="urn:microsoft.com/office/officeart/2005/8/layout/hProcess9"/>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DF5D10-B3FB-9C45-950C-2EBBF17F68C3}" type="doc">
      <dgm:prSet loTypeId="urn:microsoft.com/office/officeart/2005/8/layout/cycle8" loCatId="cycle" qsTypeId="urn:microsoft.com/office/officeart/2005/8/quickstyle/simple5" qsCatId="simple" csTypeId="urn:microsoft.com/office/officeart/2005/8/colors/accent6_1" csCatId="accent6" phldr="1"/>
      <dgm:spPr/>
      <dgm:t>
        <a:bodyPr/>
        <a:lstStyle/>
        <a:p>
          <a:endParaRPr lang="ru-RU"/>
        </a:p>
      </dgm:t>
    </dgm:pt>
    <dgm:pt modelId="{204030B5-E3F1-6843-8993-2807654A4F95}">
      <dgm:prSet custT="1"/>
      <dgm:spPr/>
      <dgm:t>
        <a:bodyPr/>
        <a:lstStyle/>
        <a:p>
          <a:pPr rtl="0"/>
          <a:r>
            <a:rPr lang="ru-RU" sz="1200" b="1" dirty="0" smtClean="0">
              <a:solidFill>
                <a:schemeClr val="bg2">
                  <a:lumMod val="10000"/>
                </a:schemeClr>
              </a:solidFill>
              <a:effectLst/>
              <a:latin typeface="+mn-lt"/>
            </a:rPr>
            <a:t>Прием денег на депозиты</a:t>
          </a:r>
          <a:endParaRPr lang="ru-RU" sz="1200" b="1" dirty="0">
            <a:solidFill>
              <a:schemeClr val="bg2">
                <a:lumMod val="10000"/>
              </a:schemeClr>
            </a:solidFill>
            <a:effectLst/>
            <a:latin typeface="+mn-lt"/>
          </a:endParaRPr>
        </a:p>
      </dgm:t>
    </dgm:pt>
    <dgm:pt modelId="{26A3C942-0D76-9F45-B2C9-D6510411F16E}" type="parTrans" cxnId="{BE9894AD-DFDB-1047-80FB-6608545F532A}">
      <dgm:prSet/>
      <dgm:spPr/>
      <dgm:t>
        <a:bodyPr/>
        <a:lstStyle/>
        <a:p>
          <a:endParaRPr lang="ru-RU"/>
        </a:p>
      </dgm:t>
    </dgm:pt>
    <dgm:pt modelId="{D5589CDB-236D-704A-A111-595278BB4137}" type="sibTrans" cxnId="{BE9894AD-DFDB-1047-80FB-6608545F532A}">
      <dgm:prSet/>
      <dgm:spPr/>
      <dgm:t>
        <a:bodyPr/>
        <a:lstStyle/>
        <a:p>
          <a:endParaRPr lang="ru-RU"/>
        </a:p>
      </dgm:t>
    </dgm:pt>
    <dgm:pt modelId="{F51C744D-5D92-4145-8076-98BC68ADF614}">
      <dgm:prSet custT="1"/>
      <dgm:spPr/>
      <dgm:t>
        <a:bodyPr/>
        <a:lstStyle/>
        <a:p>
          <a:pPr rtl="0"/>
          <a:r>
            <a:rPr lang="ru-RU" sz="1200" b="1" dirty="0" smtClean="0">
              <a:solidFill>
                <a:schemeClr val="bg2">
                  <a:lumMod val="10000"/>
                </a:schemeClr>
              </a:solidFill>
              <a:effectLst/>
              <a:latin typeface="+mn-lt"/>
            </a:rPr>
            <a:t>Выдача кредитов (потребительские кредиты, ипотечное кредитование)</a:t>
          </a:r>
          <a:endParaRPr lang="ru-RU" sz="1200" b="1" dirty="0">
            <a:solidFill>
              <a:schemeClr val="bg2">
                <a:lumMod val="10000"/>
              </a:schemeClr>
            </a:solidFill>
            <a:effectLst/>
            <a:latin typeface="+mn-lt"/>
          </a:endParaRPr>
        </a:p>
      </dgm:t>
    </dgm:pt>
    <dgm:pt modelId="{6E5F40FE-8558-4FF4-90EC-19E71263337B}" type="parTrans" cxnId="{DAE62DEE-E9A8-4F66-98DD-E4503EBDFAC9}">
      <dgm:prSet/>
      <dgm:spPr/>
      <dgm:t>
        <a:bodyPr/>
        <a:lstStyle/>
        <a:p>
          <a:endParaRPr lang="ru-RU"/>
        </a:p>
      </dgm:t>
    </dgm:pt>
    <dgm:pt modelId="{8DFCF131-09CB-4AF7-942E-794FA88D1538}" type="sibTrans" cxnId="{DAE62DEE-E9A8-4F66-98DD-E4503EBDFAC9}">
      <dgm:prSet/>
      <dgm:spPr/>
      <dgm:t>
        <a:bodyPr/>
        <a:lstStyle/>
        <a:p>
          <a:endParaRPr lang="ru-RU"/>
        </a:p>
      </dgm:t>
    </dgm:pt>
    <dgm:pt modelId="{351B931D-4312-41DE-B3B7-C8F64850A4D6}">
      <dgm:prSet custT="1"/>
      <dgm:spPr/>
      <dgm:t>
        <a:bodyPr/>
        <a:lstStyle/>
        <a:p>
          <a:pPr rtl="0"/>
          <a:r>
            <a:rPr lang="ru-RU" sz="1200" b="1" dirty="0" smtClean="0">
              <a:solidFill>
                <a:schemeClr val="bg2">
                  <a:lumMod val="10000"/>
                </a:schemeClr>
              </a:solidFill>
              <a:effectLst/>
              <a:latin typeface="+mn-lt"/>
            </a:rPr>
            <a:t>Расчетные операции (оплата услуг, банковские карты, система банк-клиент)</a:t>
          </a:r>
          <a:endParaRPr lang="ru-RU" sz="1200" b="1" dirty="0">
            <a:solidFill>
              <a:schemeClr val="bg2">
                <a:lumMod val="10000"/>
              </a:schemeClr>
            </a:solidFill>
            <a:effectLst/>
            <a:latin typeface="+mn-lt"/>
          </a:endParaRPr>
        </a:p>
      </dgm:t>
    </dgm:pt>
    <dgm:pt modelId="{5C3657E9-0C50-4632-9828-A6A89739AEC8}" type="parTrans" cxnId="{9D74E8D4-0A62-4E44-A6E0-8F0413B309C7}">
      <dgm:prSet/>
      <dgm:spPr/>
      <dgm:t>
        <a:bodyPr/>
        <a:lstStyle/>
        <a:p>
          <a:endParaRPr lang="ru-RU"/>
        </a:p>
      </dgm:t>
    </dgm:pt>
    <dgm:pt modelId="{AA15755D-2C99-4279-99F5-CDD2C70D1606}" type="sibTrans" cxnId="{9D74E8D4-0A62-4E44-A6E0-8F0413B309C7}">
      <dgm:prSet/>
      <dgm:spPr/>
      <dgm:t>
        <a:bodyPr/>
        <a:lstStyle/>
        <a:p>
          <a:endParaRPr lang="ru-RU"/>
        </a:p>
      </dgm:t>
    </dgm:pt>
    <dgm:pt modelId="{5E94A3AA-4393-499C-A679-DB78954D6D83}" type="pres">
      <dgm:prSet presAssocID="{D5DF5D10-B3FB-9C45-950C-2EBBF17F68C3}" presName="compositeShape" presStyleCnt="0">
        <dgm:presLayoutVars>
          <dgm:chMax val="7"/>
          <dgm:dir/>
          <dgm:resizeHandles val="exact"/>
        </dgm:presLayoutVars>
      </dgm:prSet>
      <dgm:spPr/>
      <dgm:t>
        <a:bodyPr/>
        <a:lstStyle/>
        <a:p>
          <a:endParaRPr lang="ru-RU"/>
        </a:p>
      </dgm:t>
    </dgm:pt>
    <dgm:pt modelId="{B7604BAF-886C-4F53-8B25-33F93D599ECE}" type="pres">
      <dgm:prSet presAssocID="{D5DF5D10-B3FB-9C45-950C-2EBBF17F68C3}" presName="wedge1" presStyleLbl="node1" presStyleIdx="0" presStyleCnt="3"/>
      <dgm:spPr/>
      <dgm:t>
        <a:bodyPr/>
        <a:lstStyle/>
        <a:p>
          <a:endParaRPr lang="ru-RU"/>
        </a:p>
      </dgm:t>
    </dgm:pt>
    <dgm:pt modelId="{27269912-7D40-4AE9-9AF0-2428F0A3BDE0}" type="pres">
      <dgm:prSet presAssocID="{D5DF5D10-B3FB-9C45-950C-2EBBF17F68C3}" presName="dummy1a" presStyleCnt="0"/>
      <dgm:spPr/>
      <dgm:t>
        <a:bodyPr/>
        <a:lstStyle/>
        <a:p>
          <a:endParaRPr lang="ru-RU"/>
        </a:p>
      </dgm:t>
    </dgm:pt>
    <dgm:pt modelId="{49821CE7-32D3-473F-9BC5-F0B4C4ED7A24}" type="pres">
      <dgm:prSet presAssocID="{D5DF5D10-B3FB-9C45-950C-2EBBF17F68C3}" presName="dummy1b" presStyleCnt="0"/>
      <dgm:spPr/>
      <dgm:t>
        <a:bodyPr/>
        <a:lstStyle/>
        <a:p>
          <a:endParaRPr lang="ru-RU"/>
        </a:p>
      </dgm:t>
    </dgm:pt>
    <dgm:pt modelId="{0240437D-6458-443B-8404-50EE86DA11C5}" type="pres">
      <dgm:prSet presAssocID="{D5DF5D10-B3FB-9C45-950C-2EBBF17F68C3}" presName="wedge1Tx" presStyleLbl="node1" presStyleIdx="0" presStyleCnt="3">
        <dgm:presLayoutVars>
          <dgm:chMax val="0"/>
          <dgm:chPref val="0"/>
          <dgm:bulletEnabled val="1"/>
        </dgm:presLayoutVars>
      </dgm:prSet>
      <dgm:spPr/>
      <dgm:t>
        <a:bodyPr/>
        <a:lstStyle/>
        <a:p>
          <a:endParaRPr lang="ru-RU"/>
        </a:p>
      </dgm:t>
    </dgm:pt>
    <dgm:pt modelId="{06D80B86-7163-4DD0-B405-958DE8C6CC86}" type="pres">
      <dgm:prSet presAssocID="{D5DF5D10-B3FB-9C45-950C-2EBBF17F68C3}" presName="wedge2" presStyleLbl="node1" presStyleIdx="1" presStyleCnt="3"/>
      <dgm:spPr/>
      <dgm:t>
        <a:bodyPr/>
        <a:lstStyle/>
        <a:p>
          <a:endParaRPr lang="ru-RU"/>
        </a:p>
      </dgm:t>
    </dgm:pt>
    <dgm:pt modelId="{75301BF5-90DE-4228-9215-465578560D36}" type="pres">
      <dgm:prSet presAssocID="{D5DF5D10-B3FB-9C45-950C-2EBBF17F68C3}" presName="dummy2a" presStyleCnt="0"/>
      <dgm:spPr/>
      <dgm:t>
        <a:bodyPr/>
        <a:lstStyle/>
        <a:p>
          <a:endParaRPr lang="ru-RU"/>
        </a:p>
      </dgm:t>
    </dgm:pt>
    <dgm:pt modelId="{65B8F245-63EF-4935-92EF-6C500B17BDD2}" type="pres">
      <dgm:prSet presAssocID="{D5DF5D10-B3FB-9C45-950C-2EBBF17F68C3}" presName="dummy2b" presStyleCnt="0"/>
      <dgm:spPr/>
      <dgm:t>
        <a:bodyPr/>
        <a:lstStyle/>
        <a:p>
          <a:endParaRPr lang="ru-RU"/>
        </a:p>
      </dgm:t>
    </dgm:pt>
    <dgm:pt modelId="{EE286D3E-B202-43EB-A01A-5B0B52972CFA}" type="pres">
      <dgm:prSet presAssocID="{D5DF5D10-B3FB-9C45-950C-2EBBF17F68C3}" presName="wedge2Tx" presStyleLbl="node1" presStyleIdx="1" presStyleCnt="3">
        <dgm:presLayoutVars>
          <dgm:chMax val="0"/>
          <dgm:chPref val="0"/>
          <dgm:bulletEnabled val="1"/>
        </dgm:presLayoutVars>
      </dgm:prSet>
      <dgm:spPr/>
      <dgm:t>
        <a:bodyPr/>
        <a:lstStyle/>
        <a:p>
          <a:endParaRPr lang="ru-RU"/>
        </a:p>
      </dgm:t>
    </dgm:pt>
    <dgm:pt modelId="{0C339B98-21F6-4579-8EF2-2C06B835DCD2}" type="pres">
      <dgm:prSet presAssocID="{D5DF5D10-B3FB-9C45-950C-2EBBF17F68C3}" presName="wedge3" presStyleLbl="node1" presStyleIdx="2" presStyleCnt="3"/>
      <dgm:spPr/>
      <dgm:t>
        <a:bodyPr/>
        <a:lstStyle/>
        <a:p>
          <a:endParaRPr lang="ru-RU"/>
        </a:p>
      </dgm:t>
    </dgm:pt>
    <dgm:pt modelId="{0D0976F1-9768-47A6-BE17-E9890B1D7F18}" type="pres">
      <dgm:prSet presAssocID="{D5DF5D10-B3FB-9C45-950C-2EBBF17F68C3}" presName="dummy3a" presStyleCnt="0"/>
      <dgm:spPr/>
      <dgm:t>
        <a:bodyPr/>
        <a:lstStyle/>
        <a:p>
          <a:endParaRPr lang="ru-RU"/>
        </a:p>
      </dgm:t>
    </dgm:pt>
    <dgm:pt modelId="{C2248641-6747-42B1-A296-130AD0B5E464}" type="pres">
      <dgm:prSet presAssocID="{D5DF5D10-B3FB-9C45-950C-2EBBF17F68C3}" presName="dummy3b" presStyleCnt="0"/>
      <dgm:spPr/>
      <dgm:t>
        <a:bodyPr/>
        <a:lstStyle/>
        <a:p>
          <a:endParaRPr lang="ru-RU"/>
        </a:p>
      </dgm:t>
    </dgm:pt>
    <dgm:pt modelId="{E63A038F-75DD-48BF-B83C-85B9A3EE4699}" type="pres">
      <dgm:prSet presAssocID="{D5DF5D10-B3FB-9C45-950C-2EBBF17F68C3}" presName="wedge3Tx" presStyleLbl="node1" presStyleIdx="2" presStyleCnt="3">
        <dgm:presLayoutVars>
          <dgm:chMax val="0"/>
          <dgm:chPref val="0"/>
          <dgm:bulletEnabled val="1"/>
        </dgm:presLayoutVars>
      </dgm:prSet>
      <dgm:spPr/>
      <dgm:t>
        <a:bodyPr/>
        <a:lstStyle/>
        <a:p>
          <a:endParaRPr lang="ru-RU"/>
        </a:p>
      </dgm:t>
    </dgm:pt>
    <dgm:pt modelId="{47B95877-EE49-439F-A71E-A8D0273303CA}" type="pres">
      <dgm:prSet presAssocID="{D5589CDB-236D-704A-A111-595278BB4137}" presName="arrowWedge1" presStyleLbl="fgSibTrans2D1" presStyleIdx="0" presStyleCnt="3"/>
      <dgm:spPr/>
      <dgm:t>
        <a:bodyPr/>
        <a:lstStyle/>
        <a:p>
          <a:endParaRPr lang="ru-RU"/>
        </a:p>
      </dgm:t>
    </dgm:pt>
    <dgm:pt modelId="{942A4CD4-1949-469C-B4F7-B91BBED5848D}" type="pres">
      <dgm:prSet presAssocID="{8DFCF131-09CB-4AF7-942E-794FA88D1538}" presName="arrowWedge2" presStyleLbl="fgSibTrans2D1" presStyleIdx="1" presStyleCnt="3"/>
      <dgm:spPr/>
      <dgm:t>
        <a:bodyPr/>
        <a:lstStyle/>
        <a:p>
          <a:endParaRPr lang="ru-RU"/>
        </a:p>
      </dgm:t>
    </dgm:pt>
    <dgm:pt modelId="{E0F84FFD-15AB-43F8-BB2E-3F72090C5728}" type="pres">
      <dgm:prSet presAssocID="{AA15755D-2C99-4279-99F5-CDD2C70D1606}" presName="arrowWedge3" presStyleLbl="fgSibTrans2D1" presStyleIdx="2" presStyleCnt="3"/>
      <dgm:spPr/>
      <dgm:t>
        <a:bodyPr/>
        <a:lstStyle/>
        <a:p>
          <a:endParaRPr lang="ru-RU"/>
        </a:p>
      </dgm:t>
    </dgm:pt>
  </dgm:ptLst>
  <dgm:cxnLst>
    <dgm:cxn modelId="{21B0D49C-617C-43D3-82A0-FA9311A3CD56}" type="presOf" srcId="{351B931D-4312-41DE-B3B7-C8F64850A4D6}" destId="{E63A038F-75DD-48BF-B83C-85B9A3EE4699}" srcOrd="1" destOrd="0" presId="urn:microsoft.com/office/officeart/2005/8/layout/cycle8"/>
    <dgm:cxn modelId="{F8C6CEEF-D76C-4033-8611-2CF47ECB9EC7}" type="presOf" srcId="{D5DF5D10-B3FB-9C45-950C-2EBBF17F68C3}" destId="{5E94A3AA-4393-499C-A679-DB78954D6D83}" srcOrd="0" destOrd="0" presId="urn:microsoft.com/office/officeart/2005/8/layout/cycle8"/>
    <dgm:cxn modelId="{DAE62DEE-E9A8-4F66-98DD-E4503EBDFAC9}" srcId="{D5DF5D10-B3FB-9C45-950C-2EBBF17F68C3}" destId="{F51C744D-5D92-4145-8076-98BC68ADF614}" srcOrd="1" destOrd="0" parTransId="{6E5F40FE-8558-4FF4-90EC-19E71263337B}" sibTransId="{8DFCF131-09CB-4AF7-942E-794FA88D1538}"/>
    <dgm:cxn modelId="{77D2CBC4-5DEB-471D-9D4A-588A978DD259}" type="presOf" srcId="{204030B5-E3F1-6843-8993-2807654A4F95}" destId="{B7604BAF-886C-4F53-8B25-33F93D599ECE}" srcOrd="0" destOrd="0" presId="urn:microsoft.com/office/officeart/2005/8/layout/cycle8"/>
    <dgm:cxn modelId="{39E5EAFC-ED8C-417B-A0C7-C0011CF9BFD1}" type="presOf" srcId="{F51C744D-5D92-4145-8076-98BC68ADF614}" destId="{06D80B86-7163-4DD0-B405-958DE8C6CC86}" srcOrd="0" destOrd="0" presId="urn:microsoft.com/office/officeart/2005/8/layout/cycle8"/>
    <dgm:cxn modelId="{9D74E8D4-0A62-4E44-A6E0-8F0413B309C7}" srcId="{D5DF5D10-B3FB-9C45-950C-2EBBF17F68C3}" destId="{351B931D-4312-41DE-B3B7-C8F64850A4D6}" srcOrd="2" destOrd="0" parTransId="{5C3657E9-0C50-4632-9828-A6A89739AEC8}" sibTransId="{AA15755D-2C99-4279-99F5-CDD2C70D1606}"/>
    <dgm:cxn modelId="{AC13FB1D-BD01-4B56-9C37-48E879630AB8}" type="presOf" srcId="{351B931D-4312-41DE-B3B7-C8F64850A4D6}" destId="{0C339B98-21F6-4579-8EF2-2C06B835DCD2}" srcOrd="0" destOrd="0" presId="urn:microsoft.com/office/officeart/2005/8/layout/cycle8"/>
    <dgm:cxn modelId="{7BB398DC-FF1D-4441-9793-D1D5047E79FD}" type="presOf" srcId="{F51C744D-5D92-4145-8076-98BC68ADF614}" destId="{EE286D3E-B202-43EB-A01A-5B0B52972CFA}" srcOrd="1" destOrd="0" presId="urn:microsoft.com/office/officeart/2005/8/layout/cycle8"/>
    <dgm:cxn modelId="{73E8D598-7A7F-4AFA-9D13-928E6CF67D57}" type="presOf" srcId="{204030B5-E3F1-6843-8993-2807654A4F95}" destId="{0240437D-6458-443B-8404-50EE86DA11C5}" srcOrd="1" destOrd="0" presId="urn:microsoft.com/office/officeart/2005/8/layout/cycle8"/>
    <dgm:cxn modelId="{BE9894AD-DFDB-1047-80FB-6608545F532A}" srcId="{D5DF5D10-B3FB-9C45-950C-2EBBF17F68C3}" destId="{204030B5-E3F1-6843-8993-2807654A4F95}" srcOrd="0" destOrd="0" parTransId="{26A3C942-0D76-9F45-B2C9-D6510411F16E}" sibTransId="{D5589CDB-236D-704A-A111-595278BB4137}"/>
    <dgm:cxn modelId="{205357C9-E313-422A-9C58-C247B71E0C48}" type="presParOf" srcId="{5E94A3AA-4393-499C-A679-DB78954D6D83}" destId="{B7604BAF-886C-4F53-8B25-33F93D599ECE}" srcOrd="0" destOrd="0" presId="urn:microsoft.com/office/officeart/2005/8/layout/cycle8"/>
    <dgm:cxn modelId="{65A7FDB4-2935-43B8-A7C9-DC2DF3EE025F}" type="presParOf" srcId="{5E94A3AA-4393-499C-A679-DB78954D6D83}" destId="{27269912-7D40-4AE9-9AF0-2428F0A3BDE0}" srcOrd="1" destOrd="0" presId="urn:microsoft.com/office/officeart/2005/8/layout/cycle8"/>
    <dgm:cxn modelId="{6FBC4711-2676-4FAE-B01E-5644C03DC830}" type="presParOf" srcId="{5E94A3AA-4393-499C-A679-DB78954D6D83}" destId="{49821CE7-32D3-473F-9BC5-F0B4C4ED7A24}" srcOrd="2" destOrd="0" presId="urn:microsoft.com/office/officeart/2005/8/layout/cycle8"/>
    <dgm:cxn modelId="{8FEC9AA8-2179-403A-96DC-90C9183BCB61}" type="presParOf" srcId="{5E94A3AA-4393-499C-A679-DB78954D6D83}" destId="{0240437D-6458-443B-8404-50EE86DA11C5}" srcOrd="3" destOrd="0" presId="urn:microsoft.com/office/officeart/2005/8/layout/cycle8"/>
    <dgm:cxn modelId="{CD4662C5-5048-443D-9A89-9476DA2648A9}" type="presParOf" srcId="{5E94A3AA-4393-499C-A679-DB78954D6D83}" destId="{06D80B86-7163-4DD0-B405-958DE8C6CC86}" srcOrd="4" destOrd="0" presId="urn:microsoft.com/office/officeart/2005/8/layout/cycle8"/>
    <dgm:cxn modelId="{D2293779-9758-4CF3-9166-F2DC342BA7CA}" type="presParOf" srcId="{5E94A3AA-4393-499C-A679-DB78954D6D83}" destId="{75301BF5-90DE-4228-9215-465578560D36}" srcOrd="5" destOrd="0" presId="urn:microsoft.com/office/officeart/2005/8/layout/cycle8"/>
    <dgm:cxn modelId="{48F3BBB9-001F-4EF6-B27D-DD8002A97E38}" type="presParOf" srcId="{5E94A3AA-4393-499C-A679-DB78954D6D83}" destId="{65B8F245-63EF-4935-92EF-6C500B17BDD2}" srcOrd="6" destOrd="0" presId="urn:microsoft.com/office/officeart/2005/8/layout/cycle8"/>
    <dgm:cxn modelId="{4EEDBB1A-7B6D-4625-A86B-0A2129FB2FCA}" type="presParOf" srcId="{5E94A3AA-4393-499C-A679-DB78954D6D83}" destId="{EE286D3E-B202-43EB-A01A-5B0B52972CFA}" srcOrd="7" destOrd="0" presId="urn:microsoft.com/office/officeart/2005/8/layout/cycle8"/>
    <dgm:cxn modelId="{76363F39-BBFB-4415-94CC-7E679D4BD69B}" type="presParOf" srcId="{5E94A3AA-4393-499C-A679-DB78954D6D83}" destId="{0C339B98-21F6-4579-8EF2-2C06B835DCD2}" srcOrd="8" destOrd="0" presId="urn:microsoft.com/office/officeart/2005/8/layout/cycle8"/>
    <dgm:cxn modelId="{3FA0ECC8-12B0-4926-BD92-41ACA968DE1D}" type="presParOf" srcId="{5E94A3AA-4393-499C-A679-DB78954D6D83}" destId="{0D0976F1-9768-47A6-BE17-E9890B1D7F18}" srcOrd="9" destOrd="0" presId="urn:microsoft.com/office/officeart/2005/8/layout/cycle8"/>
    <dgm:cxn modelId="{B4C91F11-F893-4911-9263-9C4FEB3F1F69}" type="presParOf" srcId="{5E94A3AA-4393-499C-A679-DB78954D6D83}" destId="{C2248641-6747-42B1-A296-130AD0B5E464}" srcOrd="10" destOrd="0" presId="urn:microsoft.com/office/officeart/2005/8/layout/cycle8"/>
    <dgm:cxn modelId="{7B6BB355-8298-4264-B0D6-C05A955F47CE}" type="presParOf" srcId="{5E94A3AA-4393-499C-A679-DB78954D6D83}" destId="{E63A038F-75DD-48BF-B83C-85B9A3EE4699}" srcOrd="11" destOrd="0" presId="urn:microsoft.com/office/officeart/2005/8/layout/cycle8"/>
    <dgm:cxn modelId="{E1B23CC2-08BB-4261-A89B-A40C31FB57F2}" type="presParOf" srcId="{5E94A3AA-4393-499C-A679-DB78954D6D83}" destId="{47B95877-EE49-439F-A71E-A8D0273303CA}" srcOrd="12" destOrd="0" presId="urn:microsoft.com/office/officeart/2005/8/layout/cycle8"/>
    <dgm:cxn modelId="{0856DF47-4875-431A-BBA5-1305D250A750}" type="presParOf" srcId="{5E94A3AA-4393-499C-A679-DB78954D6D83}" destId="{942A4CD4-1949-469C-B4F7-B91BBED5848D}" srcOrd="13" destOrd="0" presId="urn:microsoft.com/office/officeart/2005/8/layout/cycle8"/>
    <dgm:cxn modelId="{D6CFA3DA-1F35-4818-954B-AA722B38B445}" type="presParOf" srcId="{5E94A3AA-4393-499C-A679-DB78954D6D83}" destId="{E0F84FFD-15AB-43F8-BB2E-3F72090C572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35462A-311D-0441-8741-A718934DF3EE}" type="doc">
      <dgm:prSet loTypeId="urn:microsoft.com/office/officeart/2005/8/layout/vList2" loCatId="" qsTypeId="urn:microsoft.com/office/officeart/2005/8/quickstyle/simple3" qsCatId="simple" csTypeId="urn:microsoft.com/office/officeart/2005/8/colors/accent1_2" csCatId="accent1" phldr="1"/>
      <dgm:spPr/>
      <dgm:t>
        <a:bodyPr/>
        <a:lstStyle/>
        <a:p>
          <a:endParaRPr lang="ru-RU"/>
        </a:p>
      </dgm:t>
    </dgm:pt>
    <dgm:pt modelId="{04490172-5F2A-3747-8ED8-85A18054A138}" type="pres">
      <dgm:prSet presAssocID="{D335462A-311D-0441-8741-A718934DF3EE}" presName="linear" presStyleCnt="0">
        <dgm:presLayoutVars>
          <dgm:animLvl val="lvl"/>
          <dgm:resizeHandles val="exact"/>
        </dgm:presLayoutVars>
      </dgm:prSet>
      <dgm:spPr/>
      <dgm:t>
        <a:bodyPr/>
        <a:lstStyle/>
        <a:p>
          <a:endParaRPr lang="ru-RU"/>
        </a:p>
      </dgm:t>
    </dgm:pt>
  </dgm:ptLst>
  <dgm:cxnLst>
    <dgm:cxn modelId="{1C413A3F-BAB2-405E-B9BF-9A4AB4881228}" type="presOf" srcId="{D335462A-311D-0441-8741-A718934DF3EE}" destId="{04490172-5F2A-3747-8ED8-85A18054A138}"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DF5D10-B3FB-9C45-950C-2EBBF17F68C3}" type="doc">
      <dgm:prSet loTypeId="urn:microsoft.com/office/officeart/2005/8/layout/cycle8" loCatId="cycle" qsTypeId="urn:microsoft.com/office/officeart/2005/8/quickstyle/simple5" qsCatId="simple" csTypeId="urn:microsoft.com/office/officeart/2005/8/colors/accent6_1" csCatId="accent6" phldr="1"/>
      <dgm:spPr/>
      <dgm:t>
        <a:bodyPr/>
        <a:lstStyle/>
        <a:p>
          <a:endParaRPr lang="ru-RU"/>
        </a:p>
      </dgm:t>
    </dgm:pt>
    <dgm:pt modelId="{F51C744D-5D92-4145-8076-98BC68ADF614}">
      <dgm:prSet custT="1"/>
      <dgm:spPr/>
      <dgm:t>
        <a:bodyPr/>
        <a:lstStyle/>
        <a:p>
          <a:pPr rtl="0"/>
          <a:r>
            <a:rPr lang="ru-RU" sz="1200" b="1" dirty="0" smtClean="0">
              <a:solidFill>
                <a:schemeClr val="bg2">
                  <a:lumMod val="10000"/>
                </a:schemeClr>
              </a:solidFill>
              <a:latin typeface="+mn-lt"/>
            </a:rPr>
            <a:t>Выдача займов (потребительские займы, займы «до зарплаты», </a:t>
          </a:r>
          <a:r>
            <a:rPr lang="ru-RU" sz="1200" b="1" dirty="0" err="1" smtClean="0">
              <a:solidFill>
                <a:schemeClr val="bg2">
                  <a:lumMod val="10000"/>
                </a:schemeClr>
              </a:solidFill>
              <a:latin typeface="+mn-lt"/>
            </a:rPr>
            <a:t>предпринима-тельские</a:t>
          </a:r>
          <a:r>
            <a:rPr lang="ru-RU" sz="1200" b="1" dirty="0" smtClean="0">
              <a:solidFill>
                <a:schemeClr val="bg2">
                  <a:lumMod val="10000"/>
                </a:schemeClr>
              </a:solidFill>
              <a:latin typeface="+mn-lt"/>
            </a:rPr>
            <a:t> займы)</a:t>
          </a:r>
          <a:endParaRPr lang="ru-RU" sz="1200" b="1" dirty="0">
            <a:solidFill>
              <a:schemeClr val="bg2">
                <a:lumMod val="10000"/>
              </a:schemeClr>
            </a:solidFill>
            <a:latin typeface="+mn-lt"/>
          </a:endParaRPr>
        </a:p>
      </dgm:t>
    </dgm:pt>
    <dgm:pt modelId="{6E5F40FE-8558-4FF4-90EC-19E71263337B}" type="parTrans" cxnId="{DAE62DEE-E9A8-4F66-98DD-E4503EBDFAC9}">
      <dgm:prSet/>
      <dgm:spPr/>
      <dgm:t>
        <a:bodyPr/>
        <a:lstStyle/>
        <a:p>
          <a:endParaRPr lang="ru-RU"/>
        </a:p>
      </dgm:t>
    </dgm:pt>
    <dgm:pt modelId="{8DFCF131-09CB-4AF7-942E-794FA88D1538}" type="sibTrans" cxnId="{DAE62DEE-E9A8-4F66-98DD-E4503EBDFAC9}">
      <dgm:prSet/>
      <dgm:spPr/>
      <dgm:t>
        <a:bodyPr/>
        <a:lstStyle/>
        <a:p>
          <a:endParaRPr lang="ru-RU"/>
        </a:p>
      </dgm:t>
    </dgm:pt>
    <dgm:pt modelId="{351B931D-4312-41DE-B3B7-C8F64850A4D6}">
      <dgm:prSet custT="1"/>
      <dgm:spPr/>
      <dgm:t>
        <a:bodyPr/>
        <a:lstStyle/>
        <a:p>
          <a:pPr rtl="0"/>
          <a:r>
            <a:rPr lang="ru-RU" sz="1200" b="1" dirty="0" smtClean="0">
              <a:solidFill>
                <a:schemeClr val="bg2">
                  <a:lumMod val="10000"/>
                </a:schemeClr>
              </a:solidFill>
              <a:latin typeface="+mn-lt"/>
            </a:rPr>
            <a:t>Инвестиции в МФО (не застрахованы в государственной системе страхования вкладов)</a:t>
          </a:r>
          <a:endParaRPr lang="ru-RU" sz="1200" b="1" dirty="0">
            <a:solidFill>
              <a:schemeClr val="bg2">
                <a:lumMod val="10000"/>
              </a:schemeClr>
            </a:solidFill>
            <a:latin typeface="+mn-lt"/>
          </a:endParaRPr>
        </a:p>
      </dgm:t>
    </dgm:pt>
    <dgm:pt modelId="{5C3657E9-0C50-4632-9828-A6A89739AEC8}" type="parTrans" cxnId="{9D74E8D4-0A62-4E44-A6E0-8F0413B309C7}">
      <dgm:prSet/>
      <dgm:spPr/>
      <dgm:t>
        <a:bodyPr/>
        <a:lstStyle/>
        <a:p>
          <a:endParaRPr lang="ru-RU"/>
        </a:p>
      </dgm:t>
    </dgm:pt>
    <dgm:pt modelId="{AA15755D-2C99-4279-99F5-CDD2C70D1606}" type="sibTrans" cxnId="{9D74E8D4-0A62-4E44-A6E0-8F0413B309C7}">
      <dgm:prSet/>
      <dgm:spPr/>
      <dgm:t>
        <a:bodyPr/>
        <a:lstStyle/>
        <a:p>
          <a:endParaRPr lang="ru-RU"/>
        </a:p>
      </dgm:t>
    </dgm:pt>
    <dgm:pt modelId="{5E94A3AA-4393-499C-A679-DB78954D6D83}" type="pres">
      <dgm:prSet presAssocID="{D5DF5D10-B3FB-9C45-950C-2EBBF17F68C3}" presName="compositeShape" presStyleCnt="0">
        <dgm:presLayoutVars>
          <dgm:chMax val="7"/>
          <dgm:dir/>
          <dgm:resizeHandles val="exact"/>
        </dgm:presLayoutVars>
      </dgm:prSet>
      <dgm:spPr/>
      <dgm:t>
        <a:bodyPr/>
        <a:lstStyle/>
        <a:p>
          <a:endParaRPr lang="ru-RU"/>
        </a:p>
      </dgm:t>
    </dgm:pt>
    <dgm:pt modelId="{B7604BAF-886C-4F53-8B25-33F93D599ECE}" type="pres">
      <dgm:prSet presAssocID="{D5DF5D10-B3FB-9C45-950C-2EBBF17F68C3}" presName="wedge1" presStyleLbl="node1" presStyleIdx="0" presStyleCnt="2"/>
      <dgm:spPr/>
      <dgm:t>
        <a:bodyPr/>
        <a:lstStyle/>
        <a:p>
          <a:endParaRPr lang="ru-RU"/>
        </a:p>
      </dgm:t>
    </dgm:pt>
    <dgm:pt modelId="{27269912-7D40-4AE9-9AF0-2428F0A3BDE0}" type="pres">
      <dgm:prSet presAssocID="{D5DF5D10-B3FB-9C45-950C-2EBBF17F68C3}" presName="dummy1a" presStyleCnt="0"/>
      <dgm:spPr/>
      <dgm:t>
        <a:bodyPr/>
        <a:lstStyle/>
        <a:p>
          <a:endParaRPr lang="ru-RU"/>
        </a:p>
      </dgm:t>
    </dgm:pt>
    <dgm:pt modelId="{49821CE7-32D3-473F-9BC5-F0B4C4ED7A24}" type="pres">
      <dgm:prSet presAssocID="{D5DF5D10-B3FB-9C45-950C-2EBBF17F68C3}" presName="dummy1b" presStyleCnt="0"/>
      <dgm:spPr/>
      <dgm:t>
        <a:bodyPr/>
        <a:lstStyle/>
        <a:p>
          <a:endParaRPr lang="ru-RU"/>
        </a:p>
      </dgm:t>
    </dgm:pt>
    <dgm:pt modelId="{0240437D-6458-443B-8404-50EE86DA11C5}" type="pres">
      <dgm:prSet presAssocID="{D5DF5D10-B3FB-9C45-950C-2EBBF17F68C3}" presName="wedge1Tx" presStyleLbl="node1" presStyleIdx="0" presStyleCnt="2">
        <dgm:presLayoutVars>
          <dgm:chMax val="0"/>
          <dgm:chPref val="0"/>
          <dgm:bulletEnabled val="1"/>
        </dgm:presLayoutVars>
      </dgm:prSet>
      <dgm:spPr/>
      <dgm:t>
        <a:bodyPr/>
        <a:lstStyle/>
        <a:p>
          <a:endParaRPr lang="ru-RU"/>
        </a:p>
      </dgm:t>
    </dgm:pt>
    <dgm:pt modelId="{06D80B86-7163-4DD0-B405-958DE8C6CC86}" type="pres">
      <dgm:prSet presAssocID="{D5DF5D10-B3FB-9C45-950C-2EBBF17F68C3}" presName="wedge2" presStyleLbl="node1" presStyleIdx="1" presStyleCnt="2"/>
      <dgm:spPr/>
      <dgm:t>
        <a:bodyPr/>
        <a:lstStyle/>
        <a:p>
          <a:endParaRPr lang="ru-RU"/>
        </a:p>
      </dgm:t>
    </dgm:pt>
    <dgm:pt modelId="{75301BF5-90DE-4228-9215-465578560D36}" type="pres">
      <dgm:prSet presAssocID="{D5DF5D10-B3FB-9C45-950C-2EBBF17F68C3}" presName="dummy2a" presStyleCnt="0"/>
      <dgm:spPr/>
      <dgm:t>
        <a:bodyPr/>
        <a:lstStyle/>
        <a:p>
          <a:endParaRPr lang="ru-RU"/>
        </a:p>
      </dgm:t>
    </dgm:pt>
    <dgm:pt modelId="{65B8F245-63EF-4935-92EF-6C500B17BDD2}" type="pres">
      <dgm:prSet presAssocID="{D5DF5D10-B3FB-9C45-950C-2EBBF17F68C3}" presName="dummy2b" presStyleCnt="0"/>
      <dgm:spPr/>
      <dgm:t>
        <a:bodyPr/>
        <a:lstStyle/>
        <a:p>
          <a:endParaRPr lang="ru-RU"/>
        </a:p>
      </dgm:t>
    </dgm:pt>
    <dgm:pt modelId="{EE286D3E-B202-43EB-A01A-5B0B52972CFA}" type="pres">
      <dgm:prSet presAssocID="{D5DF5D10-B3FB-9C45-950C-2EBBF17F68C3}" presName="wedge2Tx" presStyleLbl="node1" presStyleIdx="1" presStyleCnt="2">
        <dgm:presLayoutVars>
          <dgm:chMax val="0"/>
          <dgm:chPref val="0"/>
          <dgm:bulletEnabled val="1"/>
        </dgm:presLayoutVars>
      </dgm:prSet>
      <dgm:spPr/>
      <dgm:t>
        <a:bodyPr/>
        <a:lstStyle/>
        <a:p>
          <a:endParaRPr lang="ru-RU"/>
        </a:p>
      </dgm:t>
    </dgm:pt>
    <dgm:pt modelId="{61EEEB8F-3EAC-4C73-94DB-771030A61DFB}" type="pres">
      <dgm:prSet presAssocID="{8DFCF131-09CB-4AF7-942E-794FA88D1538}" presName="arrowWedge1" presStyleLbl="fgSibTrans2D1" presStyleIdx="0" presStyleCnt="2"/>
      <dgm:spPr/>
      <dgm:t>
        <a:bodyPr/>
        <a:lstStyle/>
        <a:p>
          <a:endParaRPr lang="ru-RU"/>
        </a:p>
      </dgm:t>
    </dgm:pt>
    <dgm:pt modelId="{0A6CCE87-A4B4-4E6A-992F-F037DFE0DCCD}" type="pres">
      <dgm:prSet presAssocID="{AA15755D-2C99-4279-99F5-CDD2C70D1606}" presName="arrowWedge2" presStyleLbl="fgSibTrans2D1" presStyleIdx="1" presStyleCnt="2"/>
      <dgm:spPr/>
      <dgm:t>
        <a:bodyPr/>
        <a:lstStyle/>
        <a:p>
          <a:endParaRPr lang="ru-RU"/>
        </a:p>
      </dgm:t>
    </dgm:pt>
  </dgm:ptLst>
  <dgm:cxnLst>
    <dgm:cxn modelId="{DAE62DEE-E9A8-4F66-98DD-E4503EBDFAC9}" srcId="{D5DF5D10-B3FB-9C45-950C-2EBBF17F68C3}" destId="{F51C744D-5D92-4145-8076-98BC68ADF614}" srcOrd="0" destOrd="0" parTransId="{6E5F40FE-8558-4FF4-90EC-19E71263337B}" sibTransId="{8DFCF131-09CB-4AF7-942E-794FA88D1538}"/>
    <dgm:cxn modelId="{06150CB2-E063-4F02-88DD-2351CAAF65D9}" type="presOf" srcId="{351B931D-4312-41DE-B3B7-C8F64850A4D6}" destId="{EE286D3E-B202-43EB-A01A-5B0B52972CFA}" srcOrd="1" destOrd="0" presId="urn:microsoft.com/office/officeart/2005/8/layout/cycle8"/>
    <dgm:cxn modelId="{010B38E2-CED3-4397-9D69-ED672BF8A80E}" type="presOf" srcId="{D5DF5D10-B3FB-9C45-950C-2EBBF17F68C3}" destId="{5E94A3AA-4393-499C-A679-DB78954D6D83}" srcOrd="0" destOrd="0" presId="urn:microsoft.com/office/officeart/2005/8/layout/cycle8"/>
    <dgm:cxn modelId="{8E72378B-5952-4D0A-AD7A-75A0AB622755}" type="presOf" srcId="{F51C744D-5D92-4145-8076-98BC68ADF614}" destId="{B7604BAF-886C-4F53-8B25-33F93D599ECE}" srcOrd="0" destOrd="0" presId="urn:microsoft.com/office/officeart/2005/8/layout/cycle8"/>
    <dgm:cxn modelId="{15322545-B03C-45BC-BE9E-2D9CC4779A73}" type="presOf" srcId="{351B931D-4312-41DE-B3B7-C8F64850A4D6}" destId="{06D80B86-7163-4DD0-B405-958DE8C6CC86}" srcOrd="0" destOrd="0" presId="urn:microsoft.com/office/officeart/2005/8/layout/cycle8"/>
    <dgm:cxn modelId="{9D74E8D4-0A62-4E44-A6E0-8F0413B309C7}" srcId="{D5DF5D10-B3FB-9C45-950C-2EBBF17F68C3}" destId="{351B931D-4312-41DE-B3B7-C8F64850A4D6}" srcOrd="1" destOrd="0" parTransId="{5C3657E9-0C50-4632-9828-A6A89739AEC8}" sibTransId="{AA15755D-2C99-4279-99F5-CDD2C70D1606}"/>
    <dgm:cxn modelId="{0429F1B1-2896-4EC7-ACDC-5D00804827F3}" type="presOf" srcId="{F51C744D-5D92-4145-8076-98BC68ADF614}" destId="{0240437D-6458-443B-8404-50EE86DA11C5}" srcOrd="1" destOrd="0" presId="urn:microsoft.com/office/officeart/2005/8/layout/cycle8"/>
    <dgm:cxn modelId="{E7758D8D-E811-4BFA-B420-D0198A955E53}" type="presParOf" srcId="{5E94A3AA-4393-499C-A679-DB78954D6D83}" destId="{B7604BAF-886C-4F53-8B25-33F93D599ECE}" srcOrd="0" destOrd="0" presId="urn:microsoft.com/office/officeart/2005/8/layout/cycle8"/>
    <dgm:cxn modelId="{4CDB55EA-7758-4435-B9FC-3411CDCC3F55}" type="presParOf" srcId="{5E94A3AA-4393-499C-A679-DB78954D6D83}" destId="{27269912-7D40-4AE9-9AF0-2428F0A3BDE0}" srcOrd="1" destOrd="0" presId="urn:microsoft.com/office/officeart/2005/8/layout/cycle8"/>
    <dgm:cxn modelId="{5539887B-E27F-4E11-BBC3-49D368180208}" type="presParOf" srcId="{5E94A3AA-4393-499C-A679-DB78954D6D83}" destId="{49821CE7-32D3-473F-9BC5-F0B4C4ED7A24}" srcOrd="2" destOrd="0" presId="urn:microsoft.com/office/officeart/2005/8/layout/cycle8"/>
    <dgm:cxn modelId="{FBDCB76C-EB33-4162-B05F-F1A4E846E3C0}" type="presParOf" srcId="{5E94A3AA-4393-499C-A679-DB78954D6D83}" destId="{0240437D-6458-443B-8404-50EE86DA11C5}" srcOrd="3" destOrd="0" presId="urn:microsoft.com/office/officeart/2005/8/layout/cycle8"/>
    <dgm:cxn modelId="{CA620D46-212D-42AC-AEE8-A48546920D12}" type="presParOf" srcId="{5E94A3AA-4393-499C-A679-DB78954D6D83}" destId="{06D80B86-7163-4DD0-B405-958DE8C6CC86}" srcOrd="4" destOrd="0" presId="urn:microsoft.com/office/officeart/2005/8/layout/cycle8"/>
    <dgm:cxn modelId="{A028F0C2-033D-4944-A5C9-32730B306ED4}" type="presParOf" srcId="{5E94A3AA-4393-499C-A679-DB78954D6D83}" destId="{75301BF5-90DE-4228-9215-465578560D36}" srcOrd="5" destOrd="0" presId="urn:microsoft.com/office/officeart/2005/8/layout/cycle8"/>
    <dgm:cxn modelId="{D031B6FE-7D51-4222-9FFD-FD377082B154}" type="presParOf" srcId="{5E94A3AA-4393-499C-A679-DB78954D6D83}" destId="{65B8F245-63EF-4935-92EF-6C500B17BDD2}" srcOrd="6" destOrd="0" presId="urn:microsoft.com/office/officeart/2005/8/layout/cycle8"/>
    <dgm:cxn modelId="{73296CE1-17E9-4EDD-BB84-03F0CFB9350C}" type="presParOf" srcId="{5E94A3AA-4393-499C-A679-DB78954D6D83}" destId="{EE286D3E-B202-43EB-A01A-5B0B52972CFA}" srcOrd="7" destOrd="0" presId="urn:microsoft.com/office/officeart/2005/8/layout/cycle8"/>
    <dgm:cxn modelId="{123C3846-48A4-4E26-9A20-A45AEC49D5D2}" type="presParOf" srcId="{5E94A3AA-4393-499C-A679-DB78954D6D83}" destId="{61EEEB8F-3EAC-4C73-94DB-771030A61DFB}" srcOrd="8" destOrd="0" presId="urn:microsoft.com/office/officeart/2005/8/layout/cycle8"/>
    <dgm:cxn modelId="{5E451EAA-9DB9-42B6-89D1-E2F78309F55D}" type="presParOf" srcId="{5E94A3AA-4393-499C-A679-DB78954D6D83}" destId="{0A6CCE87-A4B4-4E6A-992F-F037DFE0DCCD}" srcOrd="9"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E9406D-EF9B-A24C-94CA-8DC5FCE3D004}" type="doc">
      <dgm:prSet loTypeId="urn:microsoft.com/office/officeart/2005/8/layout/cycle8" loCatId="cycle" qsTypeId="urn:microsoft.com/office/officeart/2005/8/quickstyle/simple5" qsCatId="simple" csTypeId="urn:microsoft.com/office/officeart/2005/8/colors/accent6_1" csCatId="accent6" phldr="1"/>
      <dgm:spPr/>
      <dgm:t>
        <a:bodyPr/>
        <a:lstStyle/>
        <a:p>
          <a:endParaRPr lang="ru-RU"/>
        </a:p>
      </dgm:t>
    </dgm:pt>
    <dgm:pt modelId="{DE620F08-9CA8-9B41-BCBB-218039D51E44}">
      <dgm:prSet/>
      <dgm:spPr/>
      <dgm:t>
        <a:bodyPr/>
        <a:lstStyle/>
        <a:p>
          <a:pPr rtl="0"/>
          <a:r>
            <a:rPr lang="bg-BG" b="1" smtClean="0">
              <a:solidFill>
                <a:schemeClr val="bg2">
                  <a:lumMod val="25000"/>
                </a:schemeClr>
              </a:solidFill>
              <a:latin typeface="+mn-lt"/>
            </a:rPr>
            <a:t>Пенсия - частично от государства </a:t>
          </a:r>
          <a:endParaRPr lang="bg-BG" b="1" dirty="0">
            <a:solidFill>
              <a:schemeClr val="bg2">
                <a:lumMod val="25000"/>
              </a:schemeClr>
            </a:solidFill>
            <a:latin typeface="+mn-lt"/>
          </a:endParaRPr>
        </a:p>
      </dgm:t>
    </dgm:pt>
    <dgm:pt modelId="{E0163E0E-4E0A-4040-9298-4D5293A8B14B}" type="parTrans" cxnId="{86A2BB85-96D1-2E4E-B00F-EB9E985F91E4}">
      <dgm:prSet/>
      <dgm:spPr/>
      <dgm:t>
        <a:bodyPr/>
        <a:lstStyle/>
        <a:p>
          <a:endParaRPr lang="ru-RU"/>
        </a:p>
      </dgm:t>
    </dgm:pt>
    <dgm:pt modelId="{1F307BD9-621B-944F-88C1-3E94189D41B1}" type="sibTrans" cxnId="{86A2BB85-96D1-2E4E-B00F-EB9E985F91E4}">
      <dgm:prSet/>
      <dgm:spPr/>
      <dgm:t>
        <a:bodyPr/>
        <a:lstStyle/>
        <a:p>
          <a:endParaRPr lang="ru-RU"/>
        </a:p>
      </dgm:t>
    </dgm:pt>
    <dgm:pt modelId="{C3DB90E5-D611-C943-BDAA-A9146535C893}">
      <dgm:prSet/>
      <dgm:spPr/>
      <dgm:t>
        <a:bodyPr/>
        <a:lstStyle/>
        <a:p>
          <a:pPr rtl="0"/>
          <a:r>
            <a:rPr lang="ru-RU" b="1" smtClean="0">
              <a:solidFill>
                <a:schemeClr val="bg2">
                  <a:lumMod val="25000"/>
                </a:schemeClr>
              </a:solidFill>
              <a:latin typeface="+mn-lt"/>
            </a:rPr>
            <a:t>Доход от сдачи жилья в аренду (жить на даче) – достойная прибавка к пенсии</a:t>
          </a:r>
          <a:endParaRPr lang="ru-RU" b="1" dirty="0">
            <a:solidFill>
              <a:schemeClr val="bg2">
                <a:lumMod val="25000"/>
              </a:schemeClr>
            </a:solidFill>
            <a:latin typeface="+mn-lt"/>
          </a:endParaRPr>
        </a:p>
      </dgm:t>
    </dgm:pt>
    <dgm:pt modelId="{1DFD4F6A-C87B-4F4A-B9C7-BD17B0E1E353}" type="parTrans" cxnId="{B8825243-7430-9541-A38B-48C12635F0FF}">
      <dgm:prSet/>
      <dgm:spPr/>
      <dgm:t>
        <a:bodyPr/>
        <a:lstStyle/>
        <a:p>
          <a:endParaRPr lang="ru-RU"/>
        </a:p>
      </dgm:t>
    </dgm:pt>
    <dgm:pt modelId="{B09472BA-033D-7F4D-891C-37D8CE5AF102}" type="sibTrans" cxnId="{B8825243-7430-9541-A38B-48C12635F0FF}">
      <dgm:prSet/>
      <dgm:spPr/>
      <dgm:t>
        <a:bodyPr/>
        <a:lstStyle/>
        <a:p>
          <a:endParaRPr lang="ru-RU"/>
        </a:p>
      </dgm:t>
    </dgm:pt>
    <dgm:pt modelId="{F4DD7380-84C9-4713-A4F6-4644F205A077}">
      <dgm:prSet custT="1"/>
      <dgm:spPr/>
      <dgm:t>
        <a:bodyPr/>
        <a:lstStyle/>
        <a:p>
          <a:pPr rtl="0"/>
          <a:r>
            <a:rPr lang="ru-RU" sz="1300" b="1" dirty="0" smtClean="0">
              <a:solidFill>
                <a:schemeClr val="bg2">
                  <a:lumMod val="25000"/>
                </a:schemeClr>
              </a:solidFill>
              <a:latin typeface="+mn-lt"/>
            </a:rPr>
            <a:t>Пенсия - частично из тех средств, которые откладывал на пенсию себе сам в течение всей жизни</a:t>
          </a:r>
          <a:endParaRPr lang="ru-RU" sz="1300" b="1" dirty="0">
            <a:solidFill>
              <a:schemeClr val="bg2">
                <a:lumMod val="25000"/>
              </a:schemeClr>
            </a:solidFill>
            <a:latin typeface="+mn-lt"/>
          </a:endParaRPr>
        </a:p>
      </dgm:t>
    </dgm:pt>
    <dgm:pt modelId="{2E1B3241-AFA6-487E-B534-7AC935D15F76}" type="parTrans" cxnId="{A1E5693A-8DF7-4DED-BE57-513B9A1B6DC3}">
      <dgm:prSet/>
      <dgm:spPr/>
      <dgm:t>
        <a:bodyPr/>
        <a:lstStyle/>
        <a:p>
          <a:endParaRPr lang="ru-RU"/>
        </a:p>
      </dgm:t>
    </dgm:pt>
    <dgm:pt modelId="{4A4FE9E0-9411-4E50-85D0-B9D5C3C506C3}" type="sibTrans" cxnId="{A1E5693A-8DF7-4DED-BE57-513B9A1B6DC3}">
      <dgm:prSet/>
      <dgm:spPr/>
      <dgm:t>
        <a:bodyPr/>
        <a:lstStyle/>
        <a:p>
          <a:endParaRPr lang="ru-RU"/>
        </a:p>
      </dgm:t>
    </dgm:pt>
    <dgm:pt modelId="{A9032D5A-42E9-4FED-BA6A-1869A45E0A48}" type="pres">
      <dgm:prSet presAssocID="{39E9406D-EF9B-A24C-94CA-8DC5FCE3D004}" presName="compositeShape" presStyleCnt="0">
        <dgm:presLayoutVars>
          <dgm:chMax val="7"/>
          <dgm:dir/>
          <dgm:resizeHandles val="exact"/>
        </dgm:presLayoutVars>
      </dgm:prSet>
      <dgm:spPr/>
      <dgm:t>
        <a:bodyPr/>
        <a:lstStyle/>
        <a:p>
          <a:endParaRPr lang="ru-RU"/>
        </a:p>
      </dgm:t>
    </dgm:pt>
    <dgm:pt modelId="{B73A7A44-3A45-4007-A07C-54AD2B58DA48}" type="pres">
      <dgm:prSet presAssocID="{39E9406D-EF9B-A24C-94CA-8DC5FCE3D004}" presName="wedge1" presStyleLbl="node1" presStyleIdx="0" presStyleCnt="3"/>
      <dgm:spPr/>
      <dgm:t>
        <a:bodyPr/>
        <a:lstStyle/>
        <a:p>
          <a:endParaRPr lang="ru-RU"/>
        </a:p>
      </dgm:t>
    </dgm:pt>
    <dgm:pt modelId="{FBD8D3BA-E7B6-4D88-920F-6F5C703BBA0C}" type="pres">
      <dgm:prSet presAssocID="{39E9406D-EF9B-A24C-94CA-8DC5FCE3D004}" presName="dummy1a" presStyleCnt="0"/>
      <dgm:spPr/>
      <dgm:t>
        <a:bodyPr/>
        <a:lstStyle/>
        <a:p>
          <a:endParaRPr lang="ru-RU"/>
        </a:p>
      </dgm:t>
    </dgm:pt>
    <dgm:pt modelId="{7E835EAC-4694-45C4-95FD-BCDC9E99D918}" type="pres">
      <dgm:prSet presAssocID="{39E9406D-EF9B-A24C-94CA-8DC5FCE3D004}" presName="dummy1b" presStyleCnt="0"/>
      <dgm:spPr/>
      <dgm:t>
        <a:bodyPr/>
        <a:lstStyle/>
        <a:p>
          <a:endParaRPr lang="ru-RU"/>
        </a:p>
      </dgm:t>
    </dgm:pt>
    <dgm:pt modelId="{545114BB-6840-4691-B8A7-B48CF5DB11AB}" type="pres">
      <dgm:prSet presAssocID="{39E9406D-EF9B-A24C-94CA-8DC5FCE3D004}" presName="wedge1Tx" presStyleLbl="node1" presStyleIdx="0" presStyleCnt="3">
        <dgm:presLayoutVars>
          <dgm:chMax val="0"/>
          <dgm:chPref val="0"/>
          <dgm:bulletEnabled val="1"/>
        </dgm:presLayoutVars>
      </dgm:prSet>
      <dgm:spPr/>
      <dgm:t>
        <a:bodyPr/>
        <a:lstStyle/>
        <a:p>
          <a:endParaRPr lang="ru-RU"/>
        </a:p>
      </dgm:t>
    </dgm:pt>
    <dgm:pt modelId="{C03513C7-6AE9-41B5-A8D4-34737C78B9AE}" type="pres">
      <dgm:prSet presAssocID="{39E9406D-EF9B-A24C-94CA-8DC5FCE3D004}" presName="wedge2" presStyleLbl="node1" presStyleIdx="1" presStyleCnt="3"/>
      <dgm:spPr/>
      <dgm:t>
        <a:bodyPr/>
        <a:lstStyle/>
        <a:p>
          <a:endParaRPr lang="ru-RU"/>
        </a:p>
      </dgm:t>
    </dgm:pt>
    <dgm:pt modelId="{6116030A-0A76-4D50-9014-2FE891B708F3}" type="pres">
      <dgm:prSet presAssocID="{39E9406D-EF9B-A24C-94CA-8DC5FCE3D004}" presName="dummy2a" presStyleCnt="0"/>
      <dgm:spPr/>
      <dgm:t>
        <a:bodyPr/>
        <a:lstStyle/>
        <a:p>
          <a:endParaRPr lang="ru-RU"/>
        </a:p>
      </dgm:t>
    </dgm:pt>
    <dgm:pt modelId="{A8CC0FF5-8ECC-4E1C-A385-2345D8863557}" type="pres">
      <dgm:prSet presAssocID="{39E9406D-EF9B-A24C-94CA-8DC5FCE3D004}" presName="dummy2b" presStyleCnt="0"/>
      <dgm:spPr/>
      <dgm:t>
        <a:bodyPr/>
        <a:lstStyle/>
        <a:p>
          <a:endParaRPr lang="ru-RU"/>
        </a:p>
      </dgm:t>
    </dgm:pt>
    <dgm:pt modelId="{5D777396-04FE-4DE1-B064-FFE26ECBFA0F}" type="pres">
      <dgm:prSet presAssocID="{39E9406D-EF9B-A24C-94CA-8DC5FCE3D004}" presName="wedge2Tx" presStyleLbl="node1" presStyleIdx="1" presStyleCnt="3">
        <dgm:presLayoutVars>
          <dgm:chMax val="0"/>
          <dgm:chPref val="0"/>
          <dgm:bulletEnabled val="1"/>
        </dgm:presLayoutVars>
      </dgm:prSet>
      <dgm:spPr/>
      <dgm:t>
        <a:bodyPr/>
        <a:lstStyle/>
        <a:p>
          <a:endParaRPr lang="ru-RU"/>
        </a:p>
      </dgm:t>
    </dgm:pt>
    <dgm:pt modelId="{31F3C530-1C29-4F59-9571-B59E3272776E}" type="pres">
      <dgm:prSet presAssocID="{39E9406D-EF9B-A24C-94CA-8DC5FCE3D004}" presName="wedge3" presStyleLbl="node1" presStyleIdx="2" presStyleCnt="3" custLinFactNeighborX="-24" custLinFactNeighborY="-496"/>
      <dgm:spPr/>
      <dgm:t>
        <a:bodyPr/>
        <a:lstStyle/>
        <a:p>
          <a:endParaRPr lang="ru-RU"/>
        </a:p>
      </dgm:t>
    </dgm:pt>
    <dgm:pt modelId="{49A5C17A-98F5-4037-9F44-72E7298D2D91}" type="pres">
      <dgm:prSet presAssocID="{39E9406D-EF9B-A24C-94CA-8DC5FCE3D004}" presName="dummy3a" presStyleCnt="0"/>
      <dgm:spPr/>
      <dgm:t>
        <a:bodyPr/>
        <a:lstStyle/>
        <a:p>
          <a:endParaRPr lang="ru-RU"/>
        </a:p>
      </dgm:t>
    </dgm:pt>
    <dgm:pt modelId="{957DFB63-9F04-4142-8911-63573E60534E}" type="pres">
      <dgm:prSet presAssocID="{39E9406D-EF9B-A24C-94CA-8DC5FCE3D004}" presName="dummy3b" presStyleCnt="0"/>
      <dgm:spPr/>
      <dgm:t>
        <a:bodyPr/>
        <a:lstStyle/>
        <a:p>
          <a:endParaRPr lang="ru-RU"/>
        </a:p>
      </dgm:t>
    </dgm:pt>
    <dgm:pt modelId="{30BEBC68-0384-4A43-B5AE-81594D41FDF2}" type="pres">
      <dgm:prSet presAssocID="{39E9406D-EF9B-A24C-94CA-8DC5FCE3D004}" presName="wedge3Tx" presStyleLbl="node1" presStyleIdx="2" presStyleCnt="3">
        <dgm:presLayoutVars>
          <dgm:chMax val="0"/>
          <dgm:chPref val="0"/>
          <dgm:bulletEnabled val="1"/>
        </dgm:presLayoutVars>
      </dgm:prSet>
      <dgm:spPr/>
      <dgm:t>
        <a:bodyPr/>
        <a:lstStyle/>
        <a:p>
          <a:endParaRPr lang="ru-RU"/>
        </a:p>
      </dgm:t>
    </dgm:pt>
    <dgm:pt modelId="{E87018F2-49D2-49D0-8C1E-9405F2973FDE}" type="pres">
      <dgm:prSet presAssocID="{1F307BD9-621B-944F-88C1-3E94189D41B1}" presName="arrowWedge1" presStyleLbl="fgSibTrans2D1" presStyleIdx="0" presStyleCnt="3"/>
      <dgm:spPr/>
      <dgm:t>
        <a:bodyPr/>
        <a:lstStyle/>
        <a:p>
          <a:endParaRPr lang="ru-RU"/>
        </a:p>
      </dgm:t>
    </dgm:pt>
    <dgm:pt modelId="{45AEA9A7-549B-49D0-A559-5624444EF743}" type="pres">
      <dgm:prSet presAssocID="{B09472BA-033D-7F4D-891C-37D8CE5AF102}" presName="arrowWedge2" presStyleLbl="fgSibTrans2D1" presStyleIdx="1" presStyleCnt="3"/>
      <dgm:spPr/>
      <dgm:t>
        <a:bodyPr/>
        <a:lstStyle/>
        <a:p>
          <a:endParaRPr lang="ru-RU"/>
        </a:p>
      </dgm:t>
    </dgm:pt>
    <dgm:pt modelId="{89EF6C6A-2A34-407F-AFFB-A602E61262AC}" type="pres">
      <dgm:prSet presAssocID="{4A4FE9E0-9411-4E50-85D0-B9D5C3C506C3}" presName="arrowWedge3" presStyleLbl="fgSibTrans2D1" presStyleIdx="2" presStyleCnt="3"/>
      <dgm:spPr/>
      <dgm:t>
        <a:bodyPr/>
        <a:lstStyle/>
        <a:p>
          <a:endParaRPr lang="ru-RU"/>
        </a:p>
      </dgm:t>
    </dgm:pt>
  </dgm:ptLst>
  <dgm:cxnLst>
    <dgm:cxn modelId="{5A6F80ED-136C-4F3D-AEFF-36C02B8F40F5}" type="presOf" srcId="{F4DD7380-84C9-4713-A4F6-4644F205A077}" destId="{31F3C530-1C29-4F59-9571-B59E3272776E}" srcOrd="0" destOrd="0" presId="urn:microsoft.com/office/officeart/2005/8/layout/cycle8"/>
    <dgm:cxn modelId="{492008C0-12C0-4847-A49B-E5E2EFDF1016}" type="presOf" srcId="{C3DB90E5-D611-C943-BDAA-A9146535C893}" destId="{C03513C7-6AE9-41B5-A8D4-34737C78B9AE}" srcOrd="0" destOrd="0" presId="urn:microsoft.com/office/officeart/2005/8/layout/cycle8"/>
    <dgm:cxn modelId="{C0157A7F-123F-4F57-8CBD-34EC8D000A69}" type="presOf" srcId="{39E9406D-EF9B-A24C-94CA-8DC5FCE3D004}" destId="{A9032D5A-42E9-4FED-BA6A-1869A45E0A48}" srcOrd="0" destOrd="0" presId="urn:microsoft.com/office/officeart/2005/8/layout/cycle8"/>
    <dgm:cxn modelId="{34BD60B0-AF6F-481A-AC8A-425469F93776}" type="presOf" srcId="{C3DB90E5-D611-C943-BDAA-A9146535C893}" destId="{5D777396-04FE-4DE1-B064-FFE26ECBFA0F}" srcOrd="1" destOrd="0" presId="urn:microsoft.com/office/officeart/2005/8/layout/cycle8"/>
    <dgm:cxn modelId="{86A2BB85-96D1-2E4E-B00F-EB9E985F91E4}" srcId="{39E9406D-EF9B-A24C-94CA-8DC5FCE3D004}" destId="{DE620F08-9CA8-9B41-BCBB-218039D51E44}" srcOrd="0" destOrd="0" parTransId="{E0163E0E-4E0A-4040-9298-4D5293A8B14B}" sibTransId="{1F307BD9-621B-944F-88C1-3E94189D41B1}"/>
    <dgm:cxn modelId="{B8825243-7430-9541-A38B-48C12635F0FF}" srcId="{39E9406D-EF9B-A24C-94CA-8DC5FCE3D004}" destId="{C3DB90E5-D611-C943-BDAA-A9146535C893}" srcOrd="1" destOrd="0" parTransId="{1DFD4F6A-C87B-4F4A-B9C7-BD17B0E1E353}" sibTransId="{B09472BA-033D-7F4D-891C-37D8CE5AF102}"/>
    <dgm:cxn modelId="{23B37D11-413F-4CBA-8DA1-2426F984A72E}" type="presOf" srcId="{F4DD7380-84C9-4713-A4F6-4644F205A077}" destId="{30BEBC68-0384-4A43-B5AE-81594D41FDF2}" srcOrd="1" destOrd="0" presId="urn:microsoft.com/office/officeart/2005/8/layout/cycle8"/>
    <dgm:cxn modelId="{A1E5693A-8DF7-4DED-BE57-513B9A1B6DC3}" srcId="{39E9406D-EF9B-A24C-94CA-8DC5FCE3D004}" destId="{F4DD7380-84C9-4713-A4F6-4644F205A077}" srcOrd="2" destOrd="0" parTransId="{2E1B3241-AFA6-487E-B534-7AC935D15F76}" sibTransId="{4A4FE9E0-9411-4E50-85D0-B9D5C3C506C3}"/>
    <dgm:cxn modelId="{B175F3DE-DDD4-43FB-A6E6-16691F3762A6}" type="presOf" srcId="{DE620F08-9CA8-9B41-BCBB-218039D51E44}" destId="{545114BB-6840-4691-B8A7-B48CF5DB11AB}" srcOrd="1" destOrd="0" presId="urn:microsoft.com/office/officeart/2005/8/layout/cycle8"/>
    <dgm:cxn modelId="{449B0A18-9952-45A1-B862-4A131DEA4D49}" type="presOf" srcId="{DE620F08-9CA8-9B41-BCBB-218039D51E44}" destId="{B73A7A44-3A45-4007-A07C-54AD2B58DA48}" srcOrd="0" destOrd="0" presId="urn:microsoft.com/office/officeart/2005/8/layout/cycle8"/>
    <dgm:cxn modelId="{2D2FD9B0-D338-4D02-8FD4-ACB72CD5EEC1}" type="presParOf" srcId="{A9032D5A-42E9-4FED-BA6A-1869A45E0A48}" destId="{B73A7A44-3A45-4007-A07C-54AD2B58DA48}" srcOrd="0" destOrd="0" presId="urn:microsoft.com/office/officeart/2005/8/layout/cycle8"/>
    <dgm:cxn modelId="{A7EC117D-7092-421A-8C8D-24432F95CC93}" type="presParOf" srcId="{A9032D5A-42E9-4FED-BA6A-1869A45E0A48}" destId="{FBD8D3BA-E7B6-4D88-920F-6F5C703BBA0C}" srcOrd="1" destOrd="0" presId="urn:microsoft.com/office/officeart/2005/8/layout/cycle8"/>
    <dgm:cxn modelId="{24D795FF-383E-4E59-8D70-45A324BCB015}" type="presParOf" srcId="{A9032D5A-42E9-4FED-BA6A-1869A45E0A48}" destId="{7E835EAC-4694-45C4-95FD-BCDC9E99D918}" srcOrd="2" destOrd="0" presId="urn:microsoft.com/office/officeart/2005/8/layout/cycle8"/>
    <dgm:cxn modelId="{130ED0D6-3E25-4731-A9C5-C78B366F2FE7}" type="presParOf" srcId="{A9032D5A-42E9-4FED-BA6A-1869A45E0A48}" destId="{545114BB-6840-4691-B8A7-B48CF5DB11AB}" srcOrd="3" destOrd="0" presId="urn:microsoft.com/office/officeart/2005/8/layout/cycle8"/>
    <dgm:cxn modelId="{97023907-D0EE-4C41-B564-4715E93921E2}" type="presParOf" srcId="{A9032D5A-42E9-4FED-BA6A-1869A45E0A48}" destId="{C03513C7-6AE9-41B5-A8D4-34737C78B9AE}" srcOrd="4" destOrd="0" presId="urn:microsoft.com/office/officeart/2005/8/layout/cycle8"/>
    <dgm:cxn modelId="{2A993F23-F8CC-4EF5-A105-CFC85FC307EF}" type="presParOf" srcId="{A9032D5A-42E9-4FED-BA6A-1869A45E0A48}" destId="{6116030A-0A76-4D50-9014-2FE891B708F3}" srcOrd="5" destOrd="0" presId="urn:microsoft.com/office/officeart/2005/8/layout/cycle8"/>
    <dgm:cxn modelId="{FC455FA3-1E86-4E96-8FED-AD655F18B73B}" type="presParOf" srcId="{A9032D5A-42E9-4FED-BA6A-1869A45E0A48}" destId="{A8CC0FF5-8ECC-4E1C-A385-2345D8863557}" srcOrd="6" destOrd="0" presId="urn:microsoft.com/office/officeart/2005/8/layout/cycle8"/>
    <dgm:cxn modelId="{329F6754-E677-4BE4-8EFA-1E606BE97873}" type="presParOf" srcId="{A9032D5A-42E9-4FED-BA6A-1869A45E0A48}" destId="{5D777396-04FE-4DE1-B064-FFE26ECBFA0F}" srcOrd="7" destOrd="0" presId="urn:microsoft.com/office/officeart/2005/8/layout/cycle8"/>
    <dgm:cxn modelId="{35B766E4-B1F0-4258-B4F6-4F30830E5B74}" type="presParOf" srcId="{A9032D5A-42E9-4FED-BA6A-1869A45E0A48}" destId="{31F3C530-1C29-4F59-9571-B59E3272776E}" srcOrd="8" destOrd="0" presId="urn:microsoft.com/office/officeart/2005/8/layout/cycle8"/>
    <dgm:cxn modelId="{E7A0758C-BE95-45F3-BBB9-E04C2ACE17E1}" type="presParOf" srcId="{A9032D5A-42E9-4FED-BA6A-1869A45E0A48}" destId="{49A5C17A-98F5-4037-9F44-72E7298D2D91}" srcOrd="9" destOrd="0" presId="urn:microsoft.com/office/officeart/2005/8/layout/cycle8"/>
    <dgm:cxn modelId="{AEE78674-D06B-4A1F-BE17-0ADC540BBED3}" type="presParOf" srcId="{A9032D5A-42E9-4FED-BA6A-1869A45E0A48}" destId="{957DFB63-9F04-4142-8911-63573E60534E}" srcOrd="10" destOrd="0" presId="urn:microsoft.com/office/officeart/2005/8/layout/cycle8"/>
    <dgm:cxn modelId="{F86CD378-6AA3-4068-A79E-30545F6FEF45}" type="presParOf" srcId="{A9032D5A-42E9-4FED-BA6A-1869A45E0A48}" destId="{30BEBC68-0384-4A43-B5AE-81594D41FDF2}" srcOrd="11" destOrd="0" presId="urn:microsoft.com/office/officeart/2005/8/layout/cycle8"/>
    <dgm:cxn modelId="{85A9AB08-9EB7-4488-A4D9-30AC191397C0}" type="presParOf" srcId="{A9032D5A-42E9-4FED-BA6A-1869A45E0A48}" destId="{E87018F2-49D2-49D0-8C1E-9405F2973FDE}" srcOrd="12" destOrd="0" presId="urn:microsoft.com/office/officeart/2005/8/layout/cycle8"/>
    <dgm:cxn modelId="{3683677C-9927-4925-8505-6B3AA9414D65}" type="presParOf" srcId="{A9032D5A-42E9-4FED-BA6A-1869A45E0A48}" destId="{45AEA9A7-549B-49D0-A559-5624444EF743}" srcOrd="13" destOrd="0" presId="urn:microsoft.com/office/officeart/2005/8/layout/cycle8"/>
    <dgm:cxn modelId="{F63F8516-CA76-40A8-9B54-6DC29F45C644}" type="presParOf" srcId="{A9032D5A-42E9-4FED-BA6A-1869A45E0A48}" destId="{89EF6C6A-2A34-407F-AFFB-A602E61262AC}"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7211230-2872-AC41-8E34-2EE11D28B9F2}" type="doc">
      <dgm:prSet loTypeId="urn:microsoft.com/office/officeart/2005/8/layout/cycle8" loCatId="cycle" qsTypeId="urn:microsoft.com/office/officeart/2005/8/quickstyle/simple5" qsCatId="simple" csTypeId="urn:microsoft.com/office/officeart/2005/8/colors/accent6_1" csCatId="accent6" phldr="1"/>
      <dgm:spPr/>
      <dgm:t>
        <a:bodyPr/>
        <a:lstStyle/>
        <a:p>
          <a:endParaRPr lang="ru-RU"/>
        </a:p>
      </dgm:t>
    </dgm:pt>
    <dgm:pt modelId="{9F4073E9-C127-C549-87B4-60448C27BE71}">
      <dgm:prSet custT="1"/>
      <dgm:spPr/>
      <dgm:t>
        <a:bodyPr/>
        <a:lstStyle/>
        <a:p>
          <a:pPr rtl="0"/>
          <a:r>
            <a:rPr lang="ru-RU" sz="1300" b="1" smtClean="0">
              <a:solidFill>
                <a:schemeClr val="bg2">
                  <a:lumMod val="25000"/>
                </a:schemeClr>
              </a:solidFill>
              <a:latin typeface="+mn-lt"/>
            </a:rPr>
            <a:t>Жизнь и здоровье</a:t>
          </a:r>
          <a:endParaRPr lang="ru-RU" sz="1300" b="1" dirty="0">
            <a:solidFill>
              <a:schemeClr val="bg2">
                <a:lumMod val="25000"/>
              </a:schemeClr>
            </a:solidFill>
            <a:latin typeface="+mn-lt"/>
          </a:endParaRPr>
        </a:p>
      </dgm:t>
    </dgm:pt>
    <dgm:pt modelId="{C6D03219-079A-EC40-8300-61805DC6881A}" type="parTrans" cxnId="{0AD42F7B-8335-144E-9970-CA2BF36EAF93}">
      <dgm:prSet/>
      <dgm:spPr/>
      <dgm:t>
        <a:bodyPr/>
        <a:lstStyle/>
        <a:p>
          <a:endParaRPr lang="ru-RU"/>
        </a:p>
      </dgm:t>
    </dgm:pt>
    <dgm:pt modelId="{0881574C-9AF4-8645-AC56-63C710E5666C}" type="sibTrans" cxnId="{0AD42F7B-8335-144E-9970-CA2BF36EAF93}">
      <dgm:prSet/>
      <dgm:spPr/>
      <dgm:t>
        <a:bodyPr/>
        <a:lstStyle/>
        <a:p>
          <a:endParaRPr lang="ru-RU"/>
        </a:p>
      </dgm:t>
    </dgm:pt>
    <dgm:pt modelId="{B728C6EB-BF3F-4313-B81C-D4834426BA0F}">
      <dgm:prSet custT="1"/>
      <dgm:spPr/>
      <dgm:t>
        <a:bodyPr/>
        <a:lstStyle/>
        <a:p>
          <a:pPr rtl="0"/>
          <a:r>
            <a:rPr lang="ru-RU" sz="1300" b="1" smtClean="0">
              <a:solidFill>
                <a:schemeClr val="bg2">
                  <a:lumMod val="25000"/>
                </a:schemeClr>
              </a:solidFill>
              <a:latin typeface="+mn-lt"/>
            </a:rPr>
            <a:t>Ответственность владельцев транспортных средств (ОСАГО)</a:t>
          </a:r>
          <a:endParaRPr lang="ru-RU" sz="1300" b="1" dirty="0">
            <a:solidFill>
              <a:schemeClr val="bg2">
                <a:lumMod val="25000"/>
              </a:schemeClr>
            </a:solidFill>
            <a:latin typeface="+mn-lt"/>
          </a:endParaRPr>
        </a:p>
      </dgm:t>
    </dgm:pt>
    <dgm:pt modelId="{7FBB5D3A-EB7D-43F9-A446-B8B75D4E20B5}" type="parTrans" cxnId="{D34FDA67-8759-4BA9-9479-3D9F760AC073}">
      <dgm:prSet/>
      <dgm:spPr/>
      <dgm:t>
        <a:bodyPr/>
        <a:lstStyle/>
        <a:p>
          <a:endParaRPr lang="ru-RU"/>
        </a:p>
      </dgm:t>
    </dgm:pt>
    <dgm:pt modelId="{E9B1AE91-0FB1-4C52-891E-1A9051E6BD76}" type="sibTrans" cxnId="{D34FDA67-8759-4BA9-9479-3D9F760AC073}">
      <dgm:prSet/>
      <dgm:spPr/>
      <dgm:t>
        <a:bodyPr/>
        <a:lstStyle/>
        <a:p>
          <a:endParaRPr lang="ru-RU"/>
        </a:p>
      </dgm:t>
    </dgm:pt>
    <dgm:pt modelId="{106FA3CA-0657-44C3-8D39-B9B89F578EDC}">
      <dgm:prSet custT="1"/>
      <dgm:spPr/>
      <dgm:t>
        <a:bodyPr/>
        <a:lstStyle/>
        <a:p>
          <a:pPr rtl="0"/>
          <a:r>
            <a:rPr lang="ru-RU" sz="1300" b="1" smtClean="0">
              <a:solidFill>
                <a:schemeClr val="bg2">
                  <a:lumMod val="25000"/>
                </a:schemeClr>
              </a:solidFill>
              <a:latin typeface="+mn-lt"/>
            </a:rPr>
            <a:t>Имущество (квартира, автомобиль, дача)</a:t>
          </a:r>
          <a:endParaRPr lang="ru-RU" sz="1300" b="1" dirty="0">
            <a:solidFill>
              <a:schemeClr val="bg2">
                <a:lumMod val="25000"/>
              </a:schemeClr>
            </a:solidFill>
            <a:latin typeface="+mn-lt"/>
          </a:endParaRPr>
        </a:p>
      </dgm:t>
    </dgm:pt>
    <dgm:pt modelId="{B17951F5-494D-4AA3-ADC3-DC864AF09E25}" type="parTrans" cxnId="{3608B686-B34F-4F81-99C1-0CEA62CB6C9A}">
      <dgm:prSet/>
      <dgm:spPr/>
      <dgm:t>
        <a:bodyPr/>
        <a:lstStyle/>
        <a:p>
          <a:endParaRPr lang="ru-RU"/>
        </a:p>
      </dgm:t>
    </dgm:pt>
    <dgm:pt modelId="{BAA3C598-5184-4F70-95DE-77D57180B3DF}" type="sibTrans" cxnId="{3608B686-B34F-4F81-99C1-0CEA62CB6C9A}">
      <dgm:prSet/>
      <dgm:spPr/>
      <dgm:t>
        <a:bodyPr/>
        <a:lstStyle/>
        <a:p>
          <a:endParaRPr lang="ru-RU"/>
        </a:p>
      </dgm:t>
    </dgm:pt>
    <dgm:pt modelId="{78F8F779-A246-43B1-93BD-13D4B6FEA5A6}" type="pres">
      <dgm:prSet presAssocID="{27211230-2872-AC41-8E34-2EE11D28B9F2}" presName="compositeShape" presStyleCnt="0">
        <dgm:presLayoutVars>
          <dgm:chMax val="7"/>
          <dgm:dir/>
          <dgm:resizeHandles val="exact"/>
        </dgm:presLayoutVars>
      </dgm:prSet>
      <dgm:spPr/>
      <dgm:t>
        <a:bodyPr/>
        <a:lstStyle/>
        <a:p>
          <a:endParaRPr lang="ru-RU"/>
        </a:p>
      </dgm:t>
    </dgm:pt>
    <dgm:pt modelId="{DC51B4A6-02F4-4A1E-8841-709F8C969C99}" type="pres">
      <dgm:prSet presAssocID="{27211230-2872-AC41-8E34-2EE11D28B9F2}" presName="wedge1" presStyleLbl="node1" presStyleIdx="0" presStyleCnt="3"/>
      <dgm:spPr/>
      <dgm:t>
        <a:bodyPr/>
        <a:lstStyle/>
        <a:p>
          <a:endParaRPr lang="ru-RU"/>
        </a:p>
      </dgm:t>
    </dgm:pt>
    <dgm:pt modelId="{C4A80FAF-D626-4D91-B9F1-87F02B663665}" type="pres">
      <dgm:prSet presAssocID="{27211230-2872-AC41-8E34-2EE11D28B9F2}" presName="dummy1a" presStyleCnt="0"/>
      <dgm:spPr/>
      <dgm:t>
        <a:bodyPr/>
        <a:lstStyle/>
        <a:p>
          <a:endParaRPr lang="ru-RU"/>
        </a:p>
      </dgm:t>
    </dgm:pt>
    <dgm:pt modelId="{804C5739-1E78-4625-891D-FA3AEA3D5F7D}" type="pres">
      <dgm:prSet presAssocID="{27211230-2872-AC41-8E34-2EE11D28B9F2}" presName="dummy1b" presStyleCnt="0"/>
      <dgm:spPr/>
      <dgm:t>
        <a:bodyPr/>
        <a:lstStyle/>
        <a:p>
          <a:endParaRPr lang="ru-RU"/>
        </a:p>
      </dgm:t>
    </dgm:pt>
    <dgm:pt modelId="{9C80E3C2-E4BD-4BDB-9D81-C0C89248A671}" type="pres">
      <dgm:prSet presAssocID="{27211230-2872-AC41-8E34-2EE11D28B9F2}" presName="wedge1Tx" presStyleLbl="node1" presStyleIdx="0" presStyleCnt="3">
        <dgm:presLayoutVars>
          <dgm:chMax val="0"/>
          <dgm:chPref val="0"/>
          <dgm:bulletEnabled val="1"/>
        </dgm:presLayoutVars>
      </dgm:prSet>
      <dgm:spPr/>
      <dgm:t>
        <a:bodyPr/>
        <a:lstStyle/>
        <a:p>
          <a:endParaRPr lang="ru-RU"/>
        </a:p>
      </dgm:t>
    </dgm:pt>
    <dgm:pt modelId="{F4EE0EC4-243B-4503-BE6D-1D3C3E7A10B1}" type="pres">
      <dgm:prSet presAssocID="{27211230-2872-AC41-8E34-2EE11D28B9F2}" presName="wedge2" presStyleLbl="node1" presStyleIdx="1" presStyleCnt="3"/>
      <dgm:spPr/>
      <dgm:t>
        <a:bodyPr/>
        <a:lstStyle/>
        <a:p>
          <a:endParaRPr lang="ru-RU"/>
        </a:p>
      </dgm:t>
    </dgm:pt>
    <dgm:pt modelId="{5E40AEB3-6ADC-49F1-828A-23D672588E29}" type="pres">
      <dgm:prSet presAssocID="{27211230-2872-AC41-8E34-2EE11D28B9F2}" presName="dummy2a" presStyleCnt="0"/>
      <dgm:spPr/>
      <dgm:t>
        <a:bodyPr/>
        <a:lstStyle/>
        <a:p>
          <a:endParaRPr lang="ru-RU"/>
        </a:p>
      </dgm:t>
    </dgm:pt>
    <dgm:pt modelId="{5272448D-C165-4AF2-865C-EEE4930E3A65}" type="pres">
      <dgm:prSet presAssocID="{27211230-2872-AC41-8E34-2EE11D28B9F2}" presName="dummy2b" presStyleCnt="0"/>
      <dgm:spPr/>
      <dgm:t>
        <a:bodyPr/>
        <a:lstStyle/>
        <a:p>
          <a:endParaRPr lang="ru-RU"/>
        </a:p>
      </dgm:t>
    </dgm:pt>
    <dgm:pt modelId="{64F39BE6-3FD8-4A10-B7D7-35D48F46BBBD}" type="pres">
      <dgm:prSet presAssocID="{27211230-2872-AC41-8E34-2EE11D28B9F2}" presName="wedge2Tx" presStyleLbl="node1" presStyleIdx="1" presStyleCnt="3">
        <dgm:presLayoutVars>
          <dgm:chMax val="0"/>
          <dgm:chPref val="0"/>
          <dgm:bulletEnabled val="1"/>
        </dgm:presLayoutVars>
      </dgm:prSet>
      <dgm:spPr/>
      <dgm:t>
        <a:bodyPr/>
        <a:lstStyle/>
        <a:p>
          <a:endParaRPr lang="ru-RU"/>
        </a:p>
      </dgm:t>
    </dgm:pt>
    <dgm:pt modelId="{A2554993-3A73-4F2B-A2E8-85469822426C}" type="pres">
      <dgm:prSet presAssocID="{27211230-2872-AC41-8E34-2EE11D28B9F2}" presName="wedge3" presStyleLbl="node1" presStyleIdx="2" presStyleCnt="3"/>
      <dgm:spPr/>
      <dgm:t>
        <a:bodyPr/>
        <a:lstStyle/>
        <a:p>
          <a:endParaRPr lang="ru-RU"/>
        </a:p>
      </dgm:t>
    </dgm:pt>
    <dgm:pt modelId="{801222EC-04B7-4780-8379-8A671D674DEE}" type="pres">
      <dgm:prSet presAssocID="{27211230-2872-AC41-8E34-2EE11D28B9F2}" presName="dummy3a" presStyleCnt="0"/>
      <dgm:spPr/>
      <dgm:t>
        <a:bodyPr/>
        <a:lstStyle/>
        <a:p>
          <a:endParaRPr lang="ru-RU"/>
        </a:p>
      </dgm:t>
    </dgm:pt>
    <dgm:pt modelId="{C9805376-15E9-427A-86CD-13A588DC8A48}" type="pres">
      <dgm:prSet presAssocID="{27211230-2872-AC41-8E34-2EE11D28B9F2}" presName="dummy3b" presStyleCnt="0"/>
      <dgm:spPr/>
      <dgm:t>
        <a:bodyPr/>
        <a:lstStyle/>
        <a:p>
          <a:endParaRPr lang="ru-RU"/>
        </a:p>
      </dgm:t>
    </dgm:pt>
    <dgm:pt modelId="{CDA65F6F-F288-4157-A89C-740A92F26F05}" type="pres">
      <dgm:prSet presAssocID="{27211230-2872-AC41-8E34-2EE11D28B9F2}" presName="wedge3Tx" presStyleLbl="node1" presStyleIdx="2" presStyleCnt="3">
        <dgm:presLayoutVars>
          <dgm:chMax val="0"/>
          <dgm:chPref val="0"/>
          <dgm:bulletEnabled val="1"/>
        </dgm:presLayoutVars>
      </dgm:prSet>
      <dgm:spPr/>
      <dgm:t>
        <a:bodyPr/>
        <a:lstStyle/>
        <a:p>
          <a:endParaRPr lang="ru-RU"/>
        </a:p>
      </dgm:t>
    </dgm:pt>
    <dgm:pt modelId="{D7415722-FF47-428E-900B-75D38176F4B6}" type="pres">
      <dgm:prSet presAssocID="{0881574C-9AF4-8645-AC56-63C710E5666C}" presName="arrowWedge1" presStyleLbl="fgSibTrans2D1" presStyleIdx="0" presStyleCnt="3"/>
      <dgm:spPr/>
      <dgm:t>
        <a:bodyPr/>
        <a:lstStyle/>
        <a:p>
          <a:endParaRPr lang="ru-RU"/>
        </a:p>
      </dgm:t>
    </dgm:pt>
    <dgm:pt modelId="{71662B4A-526C-492B-B60D-D5DCFA9DE536}" type="pres">
      <dgm:prSet presAssocID="{E9B1AE91-0FB1-4C52-891E-1A9051E6BD76}" presName="arrowWedge2" presStyleLbl="fgSibTrans2D1" presStyleIdx="1" presStyleCnt="3"/>
      <dgm:spPr/>
      <dgm:t>
        <a:bodyPr/>
        <a:lstStyle/>
        <a:p>
          <a:endParaRPr lang="ru-RU"/>
        </a:p>
      </dgm:t>
    </dgm:pt>
    <dgm:pt modelId="{02F80C00-BD76-4F48-9EDF-7124A44280EC}" type="pres">
      <dgm:prSet presAssocID="{BAA3C598-5184-4F70-95DE-77D57180B3DF}" presName="arrowWedge3" presStyleLbl="fgSibTrans2D1" presStyleIdx="2" presStyleCnt="3"/>
      <dgm:spPr/>
      <dgm:t>
        <a:bodyPr/>
        <a:lstStyle/>
        <a:p>
          <a:endParaRPr lang="ru-RU"/>
        </a:p>
      </dgm:t>
    </dgm:pt>
  </dgm:ptLst>
  <dgm:cxnLst>
    <dgm:cxn modelId="{DB24951F-D1EE-4ACF-85DD-B920782C5647}" type="presOf" srcId="{27211230-2872-AC41-8E34-2EE11D28B9F2}" destId="{78F8F779-A246-43B1-93BD-13D4B6FEA5A6}" srcOrd="0" destOrd="0" presId="urn:microsoft.com/office/officeart/2005/8/layout/cycle8"/>
    <dgm:cxn modelId="{3608B686-B34F-4F81-99C1-0CEA62CB6C9A}" srcId="{27211230-2872-AC41-8E34-2EE11D28B9F2}" destId="{106FA3CA-0657-44C3-8D39-B9B89F578EDC}" srcOrd="2" destOrd="0" parTransId="{B17951F5-494D-4AA3-ADC3-DC864AF09E25}" sibTransId="{BAA3C598-5184-4F70-95DE-77D57180B3DF}"/>
    <dgm:cxn modelId="{A541F10F-2CFA-430C-AB0E-630B92BB40BB}" type="presOf" srcId="{106FA3CA-0657-44C3-8D39-B9B89F578EDC}" destId="{A2554993-3A73-4F2B-A2E8-85469822426C}" srcOrd="0" destOrd="0" presId="urn:microsoft.com/office/officeart/2005/8/layout/cycle8"/>
    <dgm:cxn modelId="{6E54BFAD-E4BB-468E-B86C-8D10CE494A5D}" type="presOf" srcId="{106FA3CA-0657-44C3-8D39-B9B89F578EDC}" destId="{CDA65F6F-F288-4157-A89C-740A92F26F05}" srcOrd="1" destOrd="0" presId="urn:microsoft.com/office/officeart/2005/8/layout/cycle8"/>
    <dgm:cxn modelId="{909976AC-6B82-41DD-868E-5084446AECA3}" type="presOf" srcId="{B728C6EB-BF3F-4313-B81C-D4834426BA0F}" destId="{64F39BE6-3FD8-4A10-B7D7-35D48F46BBBD}" srcOrd="1" destOrd="0" presId="urn:microsoft.com/office/officeart/2005/8/layout/cycle8"/>
    <dgm:cxn modelId="{66B17103-EC07-4FF9-A504-FBD2024230DA}" type="presOf" srcId="{9F4073E9-C127-C549-87B4-60448C27BE71}" destId="{9C80E3C2-E4BD-4BDB-9D81-C0C89248A671}" srcOrd="1" destOrd="0" presId="urn:microsoft.com/office/officeart/2005/8/layout/cycle8"/>
    <dgm:cxn modelId="{6140603B-F643-495F-8709-1DCEA1682D44}" type="presOf" srcId="{B728C6EB-BF3F-4313-B81C-D4834426BA0F}" destId="{F4EE0EC4-243B-4503-BE6D-1D3C3E7A10B1}" srcOrd="0" destOrd="0" presId="urn:microsoft.com/office/officeart/2005/8/layout/cycle8"/>
    <dgm:cxn modelId="{D34FDA67-8759-4BA9-9479-3D9F760AC073}" srcId="{27211230-2872-AC41-8E34-2EE11D28B9F2}" destId="{B728C6EB-BF3F-4313-B81C-D4834426BA0F}" srcOrd="1" destOrd="0" parTransId="{7FBB5D3A-EB7D-43F9-A446-B8B75D4E20B5}" sibTransId="{E9B1AE91-0FB1-4C52-891E-1A9051E6BD76}"/>
    <dgm:cxn modelId="{0AD42F7B-8335-144E-9970-CA2BF36EAF93}" srcId="{27211230-2872-AC41-8E34-2EE11D28B9F2}" destId="{9F4073E9-C127-C549-87B4-60448C27BE71}" srcOrd="0" destOrd="0" parTransId="{C6D03219-079A-EC40-8300-61805DC6881A}" sibTransId="{0881574C-9AF4-8645-AC56-63C710E5666C}"/>
    <dgm:cxn modelId="{BDBA6C23-1FC3-4E43-8E06-E0264D67D68B}" type="presOf" srcId="{9F4073E9-C127-C549-87B4-60448C27BE71}" destId="{DC51B4A6-02F4-4A1E-8841-709F8C969C99}" srcOrd="0" destOrd="0" presId="urn:microsoft.com/office/officeart/2005/8/layout/cycle8"/>
    <dgm:cxn modelId="{858DD961-2897-49AB-B467-9E31C8DCFAFE}" type="presParOf" srcId="{78F8F779-A246-43B1-93BD-13D4B6FEA5A6}" destId="{DC51B4A6-02F4-4A1E-8841-709F8C969C99}" srcOrd="0" destOrd="0" presId="urn:microsoft.com/office/officeart/2005/8/layout/cycle8"/>
    <dgm:cxn modelId="{9167A6D4-E003-4E76-B7D5-136F3A9725F9}" type="presParOf" srcId="{78F8F779-A246-43B1-93BD-13D4B6FEA5A6}" destId="{C4A80FAF-D626-4D91-B9F1-87F02B663665}" srcOrd="1" destOrd="0" presId="urn:microsoft.com/office/officeart/2005/8/layout/cycle8"/>
    <dgm:cxn modelId="{30E10C52-AF88-44F9-9FD0-7E4701C15D2A}" type="presParOf" srcId="{78F8F779-A246-43B1-93BD-13D4B6FEA5A6}" destId="{804C5739-1E78-4625-891D-FA3AEA3D5F7D}" srcOrd="2" destOrd="0" presId="urn:microsoft.com/office/officeart/2005/8/layout/cycle8"/>
    <dgm:cxn modelId="{D9190700-853F-4AE6-A09E-FEC8FC5F4145}" type="presParOf" srcId="{78F8F779-A246-43B1-93BD-13D4B6FEA5A6}" destId="{9C80E3C2-E4BD-4BDB-9D81-C0C89248A671}" srcOrd="3" destOrd="0" presId="urn:microsoft.com/office/officeart/2005/8/layout/cycle8"/>
    <dgm:cxn modelId="{9A3B9DC4-7551-4AF3-B7E3-4723316221CD}" type="presParOf" srcId="{78F8F779-A246-43B1-93BD-13D4B6FEA5A6}" destId="{F4EE0EC4-243B-4503-BE6D-1D3C3E7A10B1}" srcOrd="4" destOrd="0" presId="urn:microsoft.com/office/officeart/2005/8/layout/cycle8"/>
    <dgm:cxn modelId="{65B06169-2467-4BAF-9AD5-C39C68AE292A}" type="presParOf" srcId="{78F8F779-A246-43B1-93BD-13D4B6FEA5A6}" destId="{5E40AEB3-6ADC-49F1-828A-23D672588E29}" srcOrd="5" destOrd="0" presId="urn:microsoft.com/office/officeart/2005/8/layout/cycle8"/>
    <dgm:cxn modelId="{C64766E6-1B3A-4BBA-9D61-00C52D317584}" type="presParOf" srcId="{78F8F779-A246-43B1-93BD-13D4B6FEA5A6}" destId="{5272448D-C165-4AF2-865C-EEE4930E3A65}" srcOrd="6" destOrd="0" presId="urn:microsoft.com/office/officeart/2005/8/layout/cycle8"/>
    <dgm:cxn modelId="{B48A99BC-12FE-485E-B1F2-F2CE132545F6}" type="presParOf" srcId="{78F8F779-A246-43B1-93BD-13D4B6FEA5A6}" destId="{64F39BE6-3FD8-4A10-B7D7-35D48F46BBBD}" srcOrd="7" destOrd="0" presId="urn:microsoft.com/office/officeart/2005/8/layout/cycle8"/>
    <dgm:cxn modelId="{7F2DA479-D304-4975-ABA0-9DCC5025BD46}" type="presParOf" srcId="{78F8F779-A246-43B1-93BD-13D4B6FEA5A6}" destId="{A2554993-3A73-4F2B-A2E8-85469822426C}" srcOrd="8" destOrd="0" presId="urn:microsoft.com/office/officeart/2005/8/layout/cycle8"/>
    <dgm:cxn modelId="{79296DB7-50A0-43CE-9ACC-32E2ECC8649B}" type="presParOf" srcId="{78F8F779-A246-43B1-93BD-13D4B6FEA5A6}" destId="{801222EC-04B7-4780-8379-8A671D674DEE}" srcOrd="9" destOrd="0" presId="urn:microsoft.com/office/officeart/2005/8/layout/cycle8"/>
    <dgm:cxn modelId="{DBBDF28A-E8A2-4A12-B57C-52758D6D4E9A}" type="presParOf" srcId="{78F8F779-A246-43B1-93BD-13D4B6FEA5A6}" destId="{C9805376-15E9-427A-86CD-13A588DC8A48}" srcOrd="10" destOrd="0" presId="urn:microsoft.com/office/officeart/2005/8/layout/cycle8"/>
    <dgm:cxn modelId="{E61E7737-31E5-4A89-A060-3F1B18D75AEA}" type="presParOf" srcId="{78F8F779-A246-43B1-93BD-13D4B6FEA5A6}" destId="{CDA65F6F-F288-4157-A89C-740A92F26F05}" srcOrd="11" destOrd="0" presId="urn:microsoft.com/office/officeart/2005/8/layout/cycle8"/>
    <dgm:cxn modelId="{E509CCEA-FE54-4EDF-A234-B0DA2AA17482}" type="presParOf" srcId="{78F8F779-A246-43B1-93BD-13D4B6FEA5A6}" destId="{D7415722-FF47-428E-900B-75D38176F4B6}" srcOrd="12" destOrd="0" presId="urn:microsoft.com/office/officeart/2005/8/layout/cycle8"/>
    <dgm:cxn modelId="{890AB76B-4E8B-40B5-8854-37447CFB1A89}" type="presParOf" srcId="{78F8F779-A246-43B1-93BD-13D4B6FEA5A6}" destId="{71662B4A-526C-492B-B60D-D5DCFA9DE536}" srcOrd="13" destOrd="0" presId="urn:microsoft.com/office/officeart/2005/8/layout/cycle8"/>
    <dgm:cxn modelId="{16BD2C08-5323-4A89-A6CE-77F497FBEE4C}" type="presParOf" srcId="{78F8F779-A246-43B1-93BD-13D4B6FEA5A6}" destId="{02F80C00-BD76-4F48-9EDF-7124A44280EC}"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2F25660-750F-4441-B7F0-1620DD65ED5F}" type="doc">
      <dgm:prSet loTypeId="urn:microsoft.com/office/officeart/2005/8/layout/pyramid2" loCatId="pyramid" qsTypeId="urn:microsoft.com/office/officeart/2005/8/quickstyle/simple5" qsCatId="simple" csTypeId="urn:microsoft.com/office/officeart/2005/8/colors/accent6_1" csCatId="accent6" phldr="1"/>
      <dgm:spPr/>
    </dgm:pt>
    <dgm:pt modelId="{2389857D-E31A-43CA-A4BF-E8B04DB8C1CF}">
      <dgm:prSet phldrT="[Текст]" custT="1"/>
      <dgm:spPr>
        <a:ln w="38100">
          <a:solidFill>
            <a:schemeClr val="accent6">
              <a:lumMod val="60000"/>
              <a:lumOff val="40000"/>
            </a:schemeClr>
          </a:solidFill>
        </a:ln>
      </dgm:spPr>
      <dgm:t>
        <a:bodyPr/>
        <a:lstStyle/>
        <a:p>
          <a:pPr marL="0" indent="0">
            <a:tabLst>
              <a:tab pos="6543675" algn="l"/>
            </a:tabLst>
          </a:pPr>
          <a:r>
            <a:rPr lang="ru-RU" altLang="ru-RU" sz="1400" b="1" baseline="0" dirty="0" smtClean="0">
              <a:solidFill>
                <a:schemeClr val="bg2">
                  <a:lumMod val="25000"/>
                </a:schemeClr>
              </a:solidFill>
              <a:effectLst>
                <a:outerShdw blurRad="38100" dist="38100" dir="2700000" algn="tl">
                  <a:srgbClr val="000000">
                    <a:alpha val="43137"/>
                  </a:srgbClr>
                </a:outerShdw>
              </a:effectLst>
              <a:latin typeface="+mn-lt"/>
              <a:cs typeface="Times New Roman" panose="02020603050405020304" pitchFamily="18" charset="0"/>
            </a:rPr>
            <a:t>НЕЛЬЗЯ</a:t>
          </a:r>
          <a:r>
            <a:rPr lang="ru-RU" altLang="ru-RU" sz="1100" b="1" baseline="0" dirty="0" smtClean="0">
              <a:solidFill>
                <a:schemeClr val="bg2">
                  <a:lumMod val="25000"/>
                </a:schemeClr>
              </a:solidFill>
              <a:latin typeface="+mn-lt"/>
              <a:cs typeface="Times New Roman" panose="02020603050405020304" pitchFamily="18" charset="0"/>
            </a:rPr>
            <a:t> </a:t>
          </a:r>
          <a:r>
            <a:rPr lang="ru-RU" altLang="ru-RU" sz="1400" baseline="0" dirty="0" smtClean="0">
              <a:solidFill>
                <a:schemeClr val="bg2">
                  <a:lumMod val="25000"/>
                </a:schemeClr>
              </a:solidFill>
              <a:latin typeface="+mn-lt"/>
              <a:cs typeface="Times New Roman" panose="02020603050405020304" pitchFamily="18" charset="0"/>
            </a:rPr>
            <a:t>передавать деньги в организации, которые не обладают соответствующими лицензиями на осуществление деятельности на финансовом рынке, а также давать деньги в долг друзьям </a:t>
          </a:r>
          <a:r>
            <a:rPr lang="ru-RU" sz="1400" dirty="0" smtClean="0">
              <a:solidFill>
                <a:schemeClr val="bg2">
                  <a:lumMod val="25000"/>
                </a:schemeClr>
              </a:solidFill>
              <a:latin typeface="+mn-lt"/>
            </a:rPr>
            <a:t>без расписки </a:t>
          </a:r>
          <a:r>
            <a:rPr lang="ru-RU" altLang="ru-RU" sz="1400" baseline="0" dirty="0" smtClean="0">
              <a:solidFill>
                <a:schemeClr val="bg2">
                  <a:lumMod val="25000"/>
                </a:schemeClr>
              </a:solidFill>
              <a:latin typeface="+mn-lt"/>
              <a:cs typeface="Times New Roman" panose="02020603050405020304" pitchFamily="18" charset="0"/>
            </a:rPr>
            <a:t>(</a:t>
          </a:r>
          <a:r>
            <a:rPr lang="ru-RU" altLang="ru-RU" sz="1400" u="sng" baseline="0" dirty="0" smtClean="0">
              <a:solidFill>
                <a:schemeClr val="bg2">
                  <a:lumMod val="25000"/>
                </a:schemeClr>
              </a:solidFill>
              <a:latin typeface="+mn-lt"/>
              <a:cs typeface="Times New Roman" panose="02020603050405020304" pitchFamily="18" charset="0"/>
            </a:rPr>
            <a:t>потеряешь и деньги, и друга!)</a:t>
          </a:r>
          <a:r>
            <a:rPr lang="ru-RU" altLang="ru-RU" sz="1400" baseline="0" dirty="0" smtClean="0">
              <a:solidFill>
                <a:schemeClr val="bg2">
                  <a:lumMod val="25000"/>
                </a:schemeClr>
              </a:solidFill>
              <a:latin typeface="+mn-lt"/>
              <a:cs typeface="Times New Roman" panose="02020603050405020304" pitchFamily="18" charset="0"/>
            </a:rPr>
            <a:t>. Поручительство = Ответственность.</a:t>
          </a:r>
          <a:endParaRPr lang="ru-RU" altLang="ru-RU" sz="1400" u="sng" baseline="0" dirty="0" smtClean="0">
            <a:solidFill>
              <a:schemeClr val="bg2">
                <a:lumMod val="25000"/>
              </a:schemeClr>
            </a:solidFill>
            <a:latin typeface="+mn-lt"/>
            <a:cs typeface="Times New Roman" panose="02020603050405020304" pitchFamily="18" charset="0"/>
          </a:endParaRPr>
        </a:p>
      </dgm:t>
    </dgm:pt>
    <dgm:pt modelId="{CDA54F3C-2177-4724-92EC-F6D564E7EC32}" type="parTrans" cxnId="{943C9427-A2DD-4BA7-B6AC-AE6AA95124F3}">
      <dgm:prSet/>
      <dgm:spPr/>
      <dgm:t>
        <a:bodyPr/>
        <a:lstStyle/>
        <a:p>
          <a:endParaRPr lang="ru-RU"/>
        </a:p>
      </dgm:t>
    </dgm:pt>
    <dgm:pt modelId="{46A1B385-6AB0-4DC4-B097-F38551E089D6}" type="sibTrans" cxnId="{943C9427-A2DD-4BA7-B6AC-AE6AA95124F3}">
      <dgm:prSet/>
      <dgm:spPr/>
      <dgm:t>
        <a:bodyPr/>
        <a:lstStyle/>
        <a:p>
          <a:endParaRPr lang="ru-RU"/>
        </a:p>
      </dgm:t>
    </dgm:pt>
    <dgm:pt modelId="{390CD474-BDD5-4A6B-9B97-F94B8D64F283}">
      <dgm:prSet/>
      <dgm:spPr>
        <a:ln w="38100">
          <a:solidFill>
            <a:schemeClr val="accent6">
              <a:lumMod val="60000"/>
              <a:lumOff val="40000"/>
            </a:schemeClr>
          </a:solidFill>
        </a:ln>
      </dgm:spPr>
      <dgm:t>
        <a:bodyPr/>
        <a:lstStyle/>
        <a:p>
          <a:r>
            <a:rPr lang="ru-RU" altLang="ru-RU" b="1" dirty="0" smtClean="0">
              <a:solidFill>
                <a:schemeClr val="bg2">
                  <a:lumMod val="25000"/>
                </a:schemeClr>
              </a:solidFill>
              <a:effectLst>
                <a:outerShdw blurRad="38100" dist="38100" dir="2700000" algn="tl">
                  <a:srgbClr val="000000">
                    <a:alpha val="43137"/>
                  </a:srgbClr>
                </a:outerShdw>
              </a:effectLst>
              <a:latin typeface="+mn-lt"/>
              <a:cs typeface="Times New Roman" panose="02020603050405020304" pitchFamily="18" charset="0"/>
            </a:rPr>
            <a:t>НЕЛЬЗЯ</a:t>
          </a:r>
          <a:r>
            <a:rPr lang="ru-RU" altLang="ru-RU" b="1" dirty="0" smtClean="0">
              <a:solidFill>
                <a:schemeClr val="bg2">
                  <a:lumMod val="25000"/>
                </a:schemeClr>
              </a:solidFill>
              <a:latin typeface="+mn-lt"/>
              <a:cs typeface="Times New Roman" panose="02020603050405020304" pitchFamily="18" charset="0"/>
            </a:rPr>
            <a:t> </a:t>
          </a:r>
          <a:r>
            <a:rPr lang="ru-RU" altLang="ru-RU" dirty="0" smtClean="0">
              <a:solidFill>
                <a:schemeClr val="bg2">
                  <a:lumMod val="25000"/>
                </a:schemeClr>
              </a:solidFill>
              <a:latin typeface="+mn-lt"/>
              <a:cs typeface="Times New Roman" panose="02020603050405020304" pitchFamily="18" charset="0"/>
            </a:rPr>
            <a:t>поддаваться на предложения о вложении денег в «</a:t>
          </a:r>
          <a:r>
            <a:rPr lang="ru-RU" altLang="ru-RU" u="sng" dirty="0" smtClean="0">
              <a:solidFill>
                <a:schemeClr val="bg2">
                  <a:lumMod val="25000"/>
                </a:schemeClr>
              </a:solidFill>
              <a:latin typeface="+mn-lt"/>
              <a:cs typeface="Times New Roman" panose="02020603050405020304" pitchFamily="18" charset="0"/>
            </a:rPr>
            <a:t>суперприбыльные</a:t>
          </a:r>
          <a:r>
            <a:rPr lang="ru-RU" altLang="ru-RU" dirty="0" smtClean="0">
              <a:solidFill>
                <a:schemeClr val="bg2">
                  <a:lumMod val="25000"/>
                </a:schemeClr>
              </a:solidFill>
              <a:latin typeface="+mn-lt"/>
              <a:cs typeface="Times New Roman" panose="02020603050405020304" pitchFamily="18" charset="0"/>
            </a:rPr>
            <a:t>» проекты, тем более, если не понимаешь, как это работает.</a:t>
          </a:r>
        </a:p>
      </dgm:t>
    </dgm:pt>
    <dgm:pt modelId="{7226B16F-92EA-4AA6-B759-0796B2B6C23D}" type="parTrans" cxnId="{13C3F202-93BB-4EFA-9519-6B0ECEB9D3C8}">
      <dgm:prSet/>
      <dgm:spPr/>
      <dgm:t>
        <a:bodyPr/>
        <a:lstStyle/>
        <a:p>
          <a:endParaRPr lang="ru-RU"/>
        </a:p>
      </dgm:t>
    </dgm:pt>
    <dgm:pt modelId="{F6CA2EA5-8B6A-429F-A122-97E9C2B0ED74}" type="sibTrans" cxnId="{13C3F202-93BB-4EFA-9519-6B0ECEB9D3C8}">
      <dgm:prSet/>
      <dgm:spPr/>
      <dgm:t>
        <a:bodyPr/>
        <a:lstStyle/>
        <a:p>
          <a:endParaRPr lang="ru-RU"/>
        </a:p>
      </dgm:t>
    </dgm:pt>
    <dgm:pt modelId="{97D63EE6-38D4-43EF-83BF-1BC15CFB64C2}">
      <dgm:prSet custT="1"/>
      <dgm:spPr>
        <a:ln w="38100">
          <a:solidFill>
            <a:schemeClr val="accent6">
              <a:lumMod val="60000"/>
              <a:lumOff val="40000"/>
            </a:schemeClr>
          </a:solidFill>
        </a:ln>
      </dgm:spPr>
      <dgm:t>
        <a:bodyPr/>
        <a:lstStyle/>
        <a:p>
          <a:r>
            <a:rPr lang="ru-RU" altLang="ru-RU" sz="1400" b="1" dirty="0" smtClean="0">
              <a:solidFill>
                <a:schemeClr val="bg2">
                  <a:lumMod val="25000"/>
                </a:schemeClr>
              </a:solidFill>
              <a:effectLst>
                <a:outerShdw blurRad="38100" dist="38100" dir="2700000" algn="tl">
                  <a:srgbClr val="000000">
                    <a:alpha val="43137"/>
                  </a:srgbClr>
                </a:outerShdw>
              </a:effectLst>
              <a:latin typeface="+mn-lt"/>
              <a:cs typeface="Times New Roman" panose="02020603050405020304" pitchFamily="18" charset="0"/>
            </a:rPr>
            <a:t>НЕЛЬЗЯ</a:t>
          </a:r>
          <a:r>
            <a:rPr lang="ru-RU" altLang="ru-RU" sz="1400" b="1" dirty="0" smtClean="0">
              <a:solidFill>
                <a:schemeClr val="bg2">
                  <a:lumMod val="25000"/>
                </a:schemeClr>
              </a:solidFill>
              <a:latin typeface="+mn-lt"/>
              <a:cs typeface="Times New Roman" panose="02020603050405020304" pitchFamily="18" charset="0"/>
            </a:rPr>
            <a:t> </a:t>
          </a:r>
          <a:r>
            <a:rPr lang="ru-RU" altLang="ru-RU" sz="1400" dirty="0" smtClean="0">
              <a:solidFill>
                <a:schemeClr val="bg2">
                  <a:lumMod val="25000"/>
                </a:schemeClr>
              </a:solidFill>
              <a:latin typeface="+mn-lt"/>
              <a:cs typeface="Times New Roman" panose="02020603050405020304" pitchFamily="18" charset="0"/>
            </a:rPr>
            <a:t>передавать кому-либо свой паспорт, так как мошенники могут воспользоваться вашими данными при оформлении кредитов или совершении сомнительных сделок или операций.</a:t>
          </a:r>
          <a:endParaRPr lang="ru-RU" altLang="ru-RU" sz="1400" dirty="0">
            <a:solidFill>
              <a:schemeClr val="bg2">
                <a:lumMod val="25000"/>
              </a:schemeClr>
            </a:solidFill>
            <a:latin typeface="+mn-lt"/>
            <a:cs typeface="Times New Roman" panose="02020603050405020304" pitchFamily="18" charset="0"/>
          </a:endParaRPr>
        </a:p>
      </dgm:t>
    </dgm:pt>
    <dgm:pt modelId="{50B5F865-864F-426B-9A2F-F662A21C5A37}" type="parTrans" cxnId="{E6D0C23D-E86A-4BE4-9134-8808C0FAA5EA}">
      <dgm:prSet/>
      <dgm:spPr/>
      <dgm:t>
        <a:bodyPr/>
        <a:lstStyle/>
        <a:p>
          <a:endParaRPr lang="ru-RU"/>
        </a:p>
      </dgm:t>
    </dgm:pt>
    <dgm:pt modelId="{B4018079-A379-496A-A6AE-3701D528D1FB}" type="sibTrans" cxnId="{E6D0C23D-E86A-4BE4-9134-8808C0FAA5EA}">
      <dgm:prSet/>
      <dgm:spPr/>
      <dgm:t>
        <a:bodyPr/>
        <a:lstStyle/>
        <a:p>
          <a:endParaRPr lang="ru-RU"/>
        </a:p>
      </dgm:t>
    </dgm:pt>
    <dgm:pt modelId="{172ACF92-84A6-47B9-9E25-82940F7766AE}">
      <dgm:prSet/>
      <dgm:spPr>
        <a:ln w="38100">
          <a:solidFill>
            <a:schemeClr val="accent6">
              <a:lumMod val="60000"/>
              <a:lumOff val="40000"/>
            </a:schemeClr>
          </a:solidFill>
        </a:ln>
      </dgm:spPr>
      <dgm:t>
        <a:bodyPr/>
        <a:lstStyle/>
        <a:p>
          <a:r>
            <a:rPr lang="ru-RU" altLang="ru-RU" b="1" dirty="0" smtClean="0">
              <a:solidFill>
                <a:schemeClr val="bg2">
                  <a:lumMod val="25000"/>
                </a:schemeClr>
              </a:solidFill>
              <a:effectLst>
                <a:outerShdw blurRad="38100" dist="38100" dir="2700000" algn="tl">
                  <a:srgbClr val="000000">
                    <a:alpha val="43137"/>
                  </a:srgbClr>
                </a:outerShdw>
              </a:effectLst>
              <a:latin typeface="+mn-lt"/>
              <a:cs typeface="Times New Roman" panose="02020603050405020304" pitchFamily="18" charset="0"/>
            </a:rPr>
            <a:t>НЕЛЬЗЯ</a:t>
          </a:r>
          <a:r>
            <a:rPr lang="ru-RU" altLang="ru-RU" b="1" dirty="0" smtClean="0">
              <a:solidFill>
                <a:schemeClr val="bg2">
                  <a:lumMod val="25000"/>
                </a:schemeClr>
              </a:solidFill>
              <a:latin typeface="+mn-lt"/>
              <a:cs typeface="Times New Roman" panose="02020603050405020304" pitchFamily="18" charset="0"/>
            </a:rPr>
            <a:t> </a:t>
          </a:r>
          <a:r>
            <a:rPr lang="ru-RU" altLang="ru-RU" dirty="0" smtClean="0">
              <a:solidFill>
                <a:schemeClr val="bg2">
                  <a:lumMod val="25000"/>
                </a:schemeClr>
              </a:solidFill>
              <a:latin typeface="+mn-lt"/>
              <a:cs typeface="Times New Roman" panose="02020603050405020304" pitchFamily="18" charset="0"/>
            </a:rPr>
            <a:t>использовать банковскую карту в «подозрительных» банкоматах в малолюдных местах.</a:t>
          </a:r>
          <a:endParaRPr lang="ru-RU" altLang="ru-RU" dirty="0">
            <a:solidFill>
              <a:schemeClr val="bg2">
                <a:lumMod val="25000"/>
              </a:schemeClr>
            </a:solidFill>
            <a:latin typeface="+mn-lt"/>
            <a:cs typeface="Times New Roman" panose="02020603050405020304" pitchFamily="18" charset="0"/>
          </a:endParaRPr>
        </a:p>
      </dgm:t>
    </dgm:pt>
    <dgm:pt modelId="{4DA97928-6FFA-4C65-9EC1-7F49A425BB84}" type="parTrans" cxnId="{39AB4F3C-E7AE-47C6-9B6A-11195B9B667E}">
      <dgm:prSet/>
      <dgm:spPr/>
      <dgm:t>
        <a:bodyPr/>
        <a:lstStyle/>
        <a:p>
          <a:endParaRPr lang="ru-RU"/>
        </a:p>
      </dgm:t>
    </dgm:pt>
    <dgm:pt modelId="{8FEAFDD2-DB6C-4E44-9220-B52B68E999B6}" type="sibTrans" cxnId="{39AB4F3C-E7AE-47C6-9B6A-11195B9B667E}">
      <dgm:prSet/>
      <dgm:spPr/>
      <dgm:t>
        <a:bodyPr/>
        <a:lstStyle/>
        <a:p>
          <a:endParaRPr lang="ru-RU"/>
        </a:p>
      </dgm:t>
    </dgm:pt>
    <dgm:pt modelId="{0129F7FD-D7FA-487A-BE8E-BCB83C306578}" type="pres">
      <dgm:prSet presAssocID="{B2F25660-750F-4441-B7F0-1620DD65ED5F}" presName="compositeShape" presStyleCnt="0">
        <dgm:presLayoutVars>
          <dgm:dir/>
          <dgm:resizeHandles/>
        </dgm:presLayoutVars>
      </dgm:prSet>
      <dgm:spPr/>
    </dgm:pt>
    <dgm:pt modelId="{AB2D7CF2-85D3-4986-96A0-1866D6B15AE9}" type="pres">
      <dgm:prSet presAssocID="{B2F25660-750F-4441-B7F0-1620DD65ED5F}" presName="pyramid" presStyleLbl="node1" presStyleIdx="0" presStyleCnt="1" custLinFactNeighborX="-25096" custLinFactNeighborY="433"/>
      <dgm:spPr/>
    </dgm:pt>
    <dgm:pt modelId="{3B09720C-3174-4988-A356-EA004460E851}" type="pres">
      <dgm:prSet presAssocID="{B2F25660-750F-4441-B7F0-1620DD65ED5F}" presName="theList" presStyleCnt="0"/>
      <dgm:spPr/>
    </dgm:pt>
    <dgm:pt modelId="{B1D9806E-CC78-4CBE-AC85-8D2EBA2BAACA}" type="pres">
      <dgm:prSet presAssocID="{2389857D-E31A-43CA-A4BF-E8B04DB8C1CF}" presName="aNode" presStyleLbl="fgAcc1" presStyleIdx="0" presStyleCnt="4" custScaleX="198595" custScaleY="122250" custLinFactNeighborX="11096" custLinFactNeighborY="-11353">
        <dgm:presLayoutVars>
          <dgm:bulletEnabled val="1"/>
        </dgm:presLayoutVars>
      </dgm:prSet>
      <dgm:spPr/>
      <dgm:t>
        <a:bodyPr/>
        <a:lstStyle/>
        <a:p>
          <a:endParaRPr lang="ru-RU"/>
        </a:p>
      </dgm:t>
    </dgm:pt>
    <dgm:pt modelId="{61FD2F52-C61B-4A1F-8A90-CE2054E94666}" type="pres">
      <dgm:prSet presAssocID="{2389857D-E31A-43CA-A4BF-E8B04DB8C1CF}" presName="aSpace" presStyleCnt="0"/>
      <dgm:spPr/>
    </dgm:pt>
    <dgm:pt modelId="{E85EAA26-1E2E-428A-BCA8-CD271505CB35}" type="pres">
      <dgm:prSet presAssocID="{97D63EE6-38D4-43EF-83BF-1BC15CFB64C2}" presName="aNode" presStyleLbl="fgAcc1" presStyleIdx="1" presStyleCnt="4" custScaleX="198595" custLinFactNeighborX="10318" custLinFactNeighborY="-19476">
        <dgm:presLayoutVars>
          <dgm:bulletEnabled val="1"/>
        </dgm:presLayoutVars>
      </dgm:prSet>
      <dgm:spPr/>
      <dgm:t>
        <a:bodyPr/>
        <a:lstStyle/>
        <a:p>
          <a:endParaRPr lang="ru-RU"/>
        </a:p>
      </dgm:t>
    </dgm:pt>
    <dgm:pt modelId="{59C525BA-0EFD-4052-BA1E-352DB4C940F1}" type="pres">
      <dgm:prSet presAssocID="{97D63EE6-38D4-43EF-83BF-1BC15CFB64C2}" presName="aSpace" presStyleCnt="0"/>
      <dgm:spPr/>
    </dgm:pt>
    <dgm:pt modelId="{342EB001-B8DA-4A2F-A843-8DCC6C038D2E}" type="pres">
      <dgm:prSet presAssocID="{390CD474-BDD5-4A6B-9B97-F94B8D64F283}" presName="aNode" presStyleLbl="fgAcc1" presStyleIdx="2" presStyleCnt="4" custScaleX="198262" custLinFactNeighborX="9985" custLinFactNeighborY="-9738">
        <dgm:presLayoutVars>
          <dgm:bulletEnabled val="1"/>
        </dgm:presLayoutVars>
      </dgm:prSet>
      <dgm:spPr/>
      <dgm:t>
        <a:bodyPr/>
        <a:lstStyle/>
        <a:p>
          <a:endParaRPr lang="ru-RU"/>
        </a:p>
      </dgm:t>
    </dgm:pt>
    <dgm:pt modelId="{8A74DEF0-F92B-40B6-8C25-2137C724EACC}" type="pres">
      <dgm:prSet presAssocID="{390CD474-BDD5-4A6B-9B97-F94B8D64F283}" presName="aSpace" presStyleCnt="0"/>
      <dgm:spPr/>
    </dgm:pt>
    <dgm:pt modelId="{1E3D1491-D42E-43DF-A8CD-09A02904EDEE}" type="pres">
      <dgm:prSet presAssocID="{172ACF92-84A6-47B9-9E25-82940F7766AE}" presName="aNode" presStyleLbl="fgAcc1" presStyleIdx="3" presStyleCnt="4" custScaleX="198595" custLinFactNeighborX="10651" custLinFactNeighborY="-19476">
        <dgm:presLayoutVars>
          <dgm:bulletEnabled val="1"/>
        </dgm:presLayoutVars>
      </dgm:prSet>
      <dgm:spPr/>
      <dgm:t>
        <a:bodyPr/>
        <a:lstStyle/>
        <a:p>
          <a:endParaRPr lang="ru-RU"/>
        </a:p>
      </dgm:t>
    </dgm:pt>
    <dgm:pt modelId="{EF917993-C736-47B9-84FD-E363EB8E12A5}" type="pres">
      <dgm:prSet presAssocID="{172ACF92-84A6-47B9-9E25-82940F7766AE}" presName="aSpace" presStyleCnt="0"/>
      <dgm:spPr/>
    </dgm:pt>
  </dgm:ptLst>
  <dgm:cxnLst>
    <dgm:cxn modelId="{39AB4F3C-E7AE-47C6-9B6A-11195B9B667E}" srcId="{B2F25660-750F-4441-B7F0-1620DD65ED5F}" destId="{172ACF92-84A6-47B9-9E25-82940F7766AE}" srcOrd="3" destOrd="0" parTransId="{4DA97928-6FFA-4C65-9EC1-7F49A425BB84}" sibTransId="{8FEAFDD2-DB6C-4E44-9220-B52B68E999B6}"/>
    <dgm:cxn modelId="{943C9427-A2DD-4BA7-B6AC-AE6AA95124F3}" srcId="{B2F25660-750F-4441-B7F0-1620DD65ED5F}" destId="{2389857D-E31A-43CA-A4BF-E8B04DB8C1CF}" srcOrd="0" destOrd="0" parTransId="{CDA54F3C-2177-4724-92EC-F6D564E7EC32}" sibTransId="{46A1B385-6AB0-4DC4-B097-F38551E089D6}"/>
    <dgm:cxn modelId="{5A564D15-E549-4541-854F-DDC0683D3A03}" type="presOf" srcId="{B2F25660-750F-4441-B7F0-1620DD65ED5F}" destId="{0129F7FD-D7FA-487A-BE8E-BCB83C306578}" srcOrd="0" destOrd="0" presId="urn:microsoft.com/office/officeart/2005/8/layout/pyramid2"/>
    <dgm:cxn modelId="{BFE04C41-09B3-4A1C-B405-2D0A42509B15}" type="presOf" srcId="{97D63EE6-38D4-43EF-83BF-1BC15CFB64C2}" destId="{E85EAA26-1E2E-428A-BCA8-CD271505CB35}" srcOrd="0" destOrd="0" presId="urn:microsoft.com/office/officeart/2005/8/layout/pyramid2"/>
    <dgm:cxn modelId="{CB494770-7FDF-47C2-B3F4-98856F30CED5}" type="presOf" srcId="{390CD474-BDD5-4A6B-9B97-F94B8D64F283}" destId="{342EB001-B8DA-4A2F-A843-8DCC6C038D2E}" srcOrd="0" destOrd="0" presId="urn:microsoft.com/office/officeart/2005/8/layout/pyramid2"/>
    <dgm:cxn modelId="{13C3F202-93BB-4EFA-9519-6B0ECEB9D3C8}" srcId="{B2F25660-750F-4441-B7F0-1620DD65ED5F}" destId="{390CD474-BDD5-4A6B-9B97-F94B8D64F283}" srcOrd="2" destOrd="0" parTransId="{7226B16F-92EA-4AA6-B759-0796B2B6C23D}" sibTransId="{F6CA2EA5-8B6A-429F-A122-97E9C2B0ED74}"/>
    <dgm:cxn modelId="{CDE38E03-AE0F-4CC8-B34B-EF0165130880}" type="presOf" srcId="{172ACF92-84A6-47B9-9E25-82940F7766AE}" destId="{1E3D1491-D42E-43DF-A8CD-09A02904EDEE}" srcOrd="0" destOrd="0" presId="urn:microsoft.com/office/officeart/2005/8/layout/pyramid2"/>
    <dgm:cxn modelId="{B80AC9F0-0F80-4ED2-B72B-AC870EE80E1E}" type="presOf" srcId="{2389857D-E31A-43CA-A4BF-E8B04DB8C1CF}" destId="{B1D9806E-CC78-4CBE-AC85-8D2EBA2BAACA}" srcOrd="0" destOrd="0" presId="urn:microsoft.com/office/officeart/2005/8/layout/pyramid2"/>
    <dgm:cxn modelId="{E6D0C23D-E86A-4BE4-9134-8808C0FAA5EA}" srcId="{B2F25660-750F-4441-B7F0-1620DD65ED5F}" destId="{97D63EE6-38D4-43EF-83BF-1BC15CFB64C2}" srcOrd="1" destOrd="0" parTransId="{50B5F865-864F-426B-9A2F-F662A21C5A37}" sibTransId="{B4018079-A379-496A-A6AE-3701D528D1FB}"/>
    <dgm:cxn modelId="{3CBC8913-CB27-4F8E-8EB8-26A3A1FC7CB2}" type="presParOf" srcId="{0129F7FD-D7FA-487A-BE8E-BCB83C306578}" destId="{AB2D7CF2-85D3-4986-96A0-1866D6B15AE9}" srcOrd="0" destOrd="0" presId="urn:microsoft.com/office/officeart/2005/8/layout/pyramid2"/>
    <dgm:cxn modelId="{3C93B6E5-69A9-4068-8BAB-838E1BA99DD2}" type="presParOf" srcId="{0129F7FD-D7FA-487A-BE8E-BCB83C306578}" destId="{3B09720C-3174-4988-A356-EA004460E851}" srcOrd="1" destOrd="0" presId="urn:microsoft.com/office/officeart/2005/8/layout/pyramid2"/>
    <dgm:cxn modelId="{A62EE755-3BE7-4E90-B952-1063EEF3D5C2}" type="presParOf" srcId="{3B09720C-3174-4988-A356-EA004460E851}" destId="{B1D9806E-CC78-4CBE-AC85-8D2EBA2BAACA}" srcOrd="0" destOrd="0" presId="urn:microsoft.com/office/officeart/2005/8/layout/pyramid2"/>
    <dgm:cxn modelId="{63BEA925-3344-49E5-B3E7-C3ECD6EF19DC}" type="presParOf" srcId="{3B09720C-3174-4988-A356-EA004460E851}" destId="{61FD2F52-C61B-4A1F-8A90-CE2054E94666}" srcOrd="1" destOrd="0" presId="urn:microsoft.com/office/officeart/2005/8/layout/pyramid2"/>
    <dgm:cxn modelId="{79AA88CC-93D8-4882-B6E6-351B2A303FF4}" type="presParOf" srcId="{3B09720C-3174-4988-A356-EA004460E851}" destId="{E85EAA26-1E2E-428A-BCA8-CD271505CB35}" srcOrd="2" destOrd="0" presId="urn:microsoft.com/office/officeart/2005/8/layout/pyramid2"/>
    <dgm:cxn modelId="{2D0C6604-9AC9-4AB8-8243-7ED7D0DD9333}" type="presParOf" srcId="{3B09720C-3174-4988-A356-EA004460E851}" destId="{59C525BA-0EFD-4052-BA1E-352DB4C940F1}" srcOrd="3" destOrd="0" presId="urn:microsoft.com/office/officeart/2005/8/layout/pyramid2"/>
    <dgm:cxn modelId="{12B0793B-7A59-4D59-846E-B213784681D3}" type="presParOf" srcId="{3B09720C-3174-4988-A356-EA004460E851}" destId="{342EB001-B8DA-4A2F-A843-8DCC6C038D2E}" srcOrd="4" destOrd="0" presId="urn:microsoft.com/office/officeart/2005/8/layout/pyramid2"/>
    <dgm:cxn modelId="{35B05121-A8A8-4167-8163-402511942C8F}" type="presParOf" srcId="{3B09720C-3174-4988-A356-EA004460E851}" destId="{8A74DEF0-F92B-40B6-8C25-2137C724EACC}" srcOrd="5" destOrd="0" presId="urn:microsoft.com/office/officeart/2005/8/layout/pyramid2"/>
    <dgm:cxn modelId="{FB0CD78C-F52A-4A07-9576-6BE15C5CDA1B}" type="presParOf" srcId="{3B09720C-3174-4988-A356-EA004460E851}" destId="{1E3D1491-D42E-43DF-A8CD-09A02904EDEE}" srcOrd="6" destOrd="0" presId="urn:microsoft.com/office/officeart/2005/8/layout/pyramid2"/>
    <dgm:cxn modelId="{9C066141-00CE-4221-8994-D7F56755755C}" type="presParOf" srcId="{3B09720C-3174-4988-A356-EA004460E851}" destId="{EF917993-C736-47B9-84FD-E363EB8E12A5}"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892F8E-73A0-4872-B2D4-51E9992260C7}" type="doc">
      <dgm:prSet loTypeId="urn:microsoft.com/office/officeart/2005/8/layout/hList7#1" loCatId="list" qsTypeId="urn:microsoft.com/office/officeart/2005/8/quickstyle/simple1" qsCatId="simple" csTypeId="urn:microsoft.com/office/officeart/2005/8/colors/accent6_1" csCatId="accent6" phldr="1"/>
      <dgm:spPr/>
      <dgm:t>
        <a:bodyPr/>
        <a:lstStyle/>
        <a:p>
          <a:endParaRPr lang="ru-RU"/>
        </a:p>
      </dgm:t>
    </dgm:pt>
    <dgm:pt modelId="{7692AD40-16AE-43ED-BB9D-8EDF258CCFBB}">
      <dgm:prSet phldrT="[Текст]"/>
      <dgm:spPr>
        <a:ln w="38100">
          <a:solidFill>
            <a:schemeClr val="accent6">
              <a:lumMod val="60000"/>
              <a:lumOff val="40000"/>
            </a:schemeClr>
          </a:solidFill>
        </a:ln>
      </dgm:spPr>
      <dgm:t>
        <a:bodyPr/>
        <a:lstStyle/>
        <a:p>
          <a:r>
            <a:rPr lang="ru-RU" altLang="ru-RU" b="1" dirty="0" smtClean="0">
              <a:solidFill>
                <a:schemeClr val="bg2">
                  <a:lumMod val="25000"/>
                </a:schemeClr>
              </a:solidFill>
              <a:latin typeface="+mn-lt"/>
              <a:cs typeface="Times New Roman" panose="02020603050405020304" pitchFamily="18" charset="0"/>
            </a:rPr>
            <a:t>1 шаг: </a:t>
          </a:r>
          <a:r>
            <a:rPr lang="ru-RU" altLang="ru-RU" dirty="0" smtClean="0">
              <a:solidFill>
                <a:schemeClr val="bg2">
                  <a:lumMod val="25000"/>
                </a:schemeClr>
              </a:solidFill>
              <a:latin typeface="+mn-lt"/>
              <a:cs typeface="Times New Roman" panose="02020603050405020304" pitchFamily="18" charset="0"/>
            </a:rPr>
            <a:t>необходимо вести контроль за расходами и доходами вашего личного/семейного бюджета.</a:t>
          </a:r>
          <a:endParaRPr lang="ru-RU" dirty="0">
            <a:solidFill>
              <a:schemeClr val="bg2">
                <a:lumMod val="25000"/>
              </a:schemeClr>
            </a:solidFill>
            <a:latin typeface="+mn-lt"/>
          </a:endParaRPr>
        </a:p>
      </dgm:t>
    </dgm:pt>
    <dgm:pt modelId="{B52133BF-6ADE-4264-B066-5D3FA22068D2}" type="parTrans" cxnId="{3D4F84B8-8353-4600-914A-EABEBAB1FC60}">
      <dgm:prSet/>
      <dgm:spPr/>
      <dgm:t>
        <a:bodyPr/>
        <a:lstStyle/>
        <a:p>
          <a:endParaRPr lang="ru-RU"/>
        </a:p>
      </dgm:t>
    </dgm:pt>
    <dgm:pt modelId="{AF4FF144-0EAC-45F3-A234-A461412E7AA3}" type="sibTrans" cxnId="{3D4F84B8-8353-4600-914A-EABEBAB1FC60}">
      <dgm:prSet/>
      <dgm:spPr/>
      <dgm:t>
        <a:bodyPr/>
        <a:lstStyle/>
        <a:p>
          <a:endParaRPr lang="ru-RU"/>
        </a:p>
      </dgm:t>
    </dgm:pt>
    <dgm:pt modelId="{5BB7EF3D-52A8-444D-9951-FA4126D5A77A}">
      <dgm:prSet phldrT="[Текст]"/>
      <dgm:spPr>
        <a:ln w="38100">
          <a:solidFill>
            <a:schemeClr val="accent6">
              <a:lumMod val="60000"/>
              <a:lumOff val="40000"/>
            </a:schemeClr>
          </a:solidFill>
        </a:ln>
      </dgm:spPr>
      <dgm:t>
        <a:bodyPr/>
        <a:lstStyle/>
        <a:p>
          <a:r>
            <a:rPr lang="ru-RU" altLang="ru-RU" b="1" dirty="0" smtClean="0">
              <a:solidFill>
                <a:schemeClr val="bg2">
                  <a:lumMod val="25000"/>
                </a:schemeClr>
              </a:solidFill>
              <a:latin typeface="+mn-lt"/>
              <a:cs typeface="Times New Roman" panose="02020603050405020304" pitchFamily="18" charset="0"/>
            </a:rPr>
            <a:t>3 шаг: </a:t>
          </a:r>
          <a:r>
            <a:rPr lang="ru-RU" altLang="ru-RU" dirty="0" smtClean="0">
              <a:solidFill>
                <a:schemeClr val="bg2">
                  <a:lumMod val="25000"/>
                </a:schemeClr>
              </a:solidFill>
              <a:latin typeface="+mn-lt"/>
              <a:cs typeface="Times New Roman" panose="02020603050405020304" pitchFamily="18" charset="0"/>
            </a:rPr>
            <a:t>обязательно составляйте письменные договоры, в которых обозначайте все </a:t>
          </a:r>
          <a:r>
            <a:rPr lang="ru-RU" dirty="0" smtClean="0">
              <a:solidFill>
                <a:schemeClr val="bg2">
                  <a:lumMod val="25000"/>
                </a:schemeClr>
              </a:solidFill>
              <a:latin typeface="+mn-lt"/>
            </a:rPr>
            <a:t>существенные условия сделки</a:t>
          </a:r>
          <a:r>
            <a:rPr lang="ru-RU" altLang="ru-RU" dirty="0" smtClean="0">
              <a:solidFill>
                <a:schemeClr val="bg2">
                  <a:lumMod val="25000"/>
                </a:schemeClr>
              </a:solidFill>
              <a:latin typeface="+mn-lt"/>
              <a:cs typeface="Times New Roman" panose="02020603050405020304" pitchFamily="18" charset="0"/>
            </a:rPr>
            <a:t>, не передавайте собственные средства на «доверии». </a:t>
          </a:r>
          <a:endParaRPr lang="ru-RU" dirty="0">
            <a:solidFill>
              <a:schemeClr val="bg2">
                <a:lumMod val="25000"/>
              </a:schemeClr>
            </a:solidFill>
            <a:latin typeface="+mn-lt"/>
          </a:endParaRPr>
        </a:p>
      </dgm:t>
    </dgm:pt>
    <dgm:pt modelId="{8AE6A264-B849-4C6F-85DF-A3B257726293}" type="parTrans" cxnId="{793781B0-1BCD-412D-ADA1-F5B8C285262E}">
      <dgm:prSet/>
      <dgm:spPr/>
      <dgm:t>
        <a:bodyPr/>
        <a:lstStyle/>
        <a:p>
          <a:endParaRPr lang="ru-RU"/>
        </a:p>
      </dgm:t>
    </dgm:pt>
    <dgm:pt modelId="{0C0F3968-817E-4D10-931B-7C2B9DC1CC2F}" type="sibTrans" cxnId="{793781B0-1BCD-412D-ADA1-F5B8C285262E}">
      <dgm:prSet/>
      <dgm:spPr/>
      <dgm:t>
        <a:bodyPr/>
        <a:lstStyle/>
        <a:p>
          <a:endParaRPr lang="ru-RU"/>
        </a:p>
      </dgm:t>
    </dgm:pt>
    <dgm:pt modelId="{53C8BC2A-9A16-44D9-9E37-F75A838F51B2}">
      <dgm:prSet custT="1"/>
      <dgm:spPr>
        <a:ln w="38100">
          <a:solidFill>
            <a:schemeClr val="accent6">
              <a:lumMod val="60000"/>
              <a:lumOff val="40000"/>
            </a:schemeClr>
          </a:solidFill>
        </a:ln>
      </dgm:spPr>
      <dgm:t>
        <a:bodyPr/>
        <a:lstStyle/>
        <a:p>
          <a:r>
            <a:rPr lang="ru-RU" altLang="ru-RU" sz="1400" b="1" dirty="0" smtClean="0">
              <a:solidFill>
                <a:schemeClr val="bg2">
                  <a:lumMod val="25000"/>
                </a:schemeClr>
              </a:solidFill>
              <a:latin typeface="+mn-lt"/>
              <a:cs typeface="Times New Roman" panose="02020603050405020304" pitchFamily="18" charset="0"/>
            </a:rPr>
            <a:t>2 шаг: </a:t>
          </a:r>
          <a:r>
            <a:rPr lang="ru-RU" altLang="ru-RU" sz="1400" dirty="0" smtClean="0">
              <a:solidFill>
                <a:schemeClr val="bg2">
                  <a:lumMod val="25000"/>
                </a:schemeClr>
              </a:solidFill>
              <a:latin typeface="+mn-lt"/>
              <a:cs typeface="Times New Roman" panose="02020603050405020304" pitchFamily="18" charset="0"/>
            </a:rPr>
            <a:t>думать </a:t>
          </a:r>
          <a:r>
            <a:rPr lang="ru-RU" altLang="ru-RU" sz="1400" b="1" u="sng" dirty="0" smtClean="0">
              <a:solidFill>
                <a:schemeClr val="bg2">
                  <a:lumMod val="25000"/>
                </a:schemeClr>
              </a:solidFill>
              <a:latin typeface="+mn-lt"/>
              <a:cs typeface="Times New Roman" panose="02020603050405020304" pitchFamily="18" charset="0"/>
            </a:rPr>
            <a:t>ТРИ ДНЯ </a:t>
          </a:r>
          <a:r>
            <a:rPr lang="ru-RU" altLang="ru-RU" sz="1400" dirty="0" smtClean="0">
              <a:solidFill>
                <a:schemeClr val="bg2">
                  <a:lumMod val="25000"/>
                </a:schemeClr>
              </a:solidFill>
              <a:latin typeface="+mn-lt"/>
              <a:cs typeface="Times New Roman" panose="02020603050405020304" pitchFamily="18" charset="0"/>
            </a:rPr>
            <a:t>при принятии инвестиционного решения:</a:t>
          </a:r>
          <a:endParaRPr lang="en-US" altLang="ru-RU" sz="1400" dirty="0" smtClean="0">
            <a:solidFill>
              <a:schemeClr val="bg2">
                <a:lumMod val="25000"/>
              </a:schemeClr>
            </a:solidFill>
            <a:latin typeface="+mn-lt"/>
            <a:cs typeface="Times New Roman" panose="02020603050405020304" pitchFamily="18" charset="0"/>
          </a:endParaRPr>
        </a:p>
        <a:p>
          <a:r>
            <a:rPr lang="ru-RU" altLang="ru-RU" sz="1200" b="1" dirty="0" smtClean="0">
              <a:solidFill>
                <a:schemeClr val="bg2">
                  <a:lumMod val="25000"/>
                </a:schemeClr>
              </a:solidFill>
              <a:latin typeface="+mn-lt"/>
              <a:cs typeface="Times New Roman" panose="02020603050405020304" pitchFamily="18" charset="0"/>
            </a:rPr>
            <a:t>1 день – Идея. </a:t>
          </a:r>
        </a:p>
        <a:p>
          <a:r>
            <a:rPr lang="ru-RU" altLang="ru-RU" sz="1200" b="1" dirty="0" smtClean="0">
              <a:solidFill>
                <a:schemeClr val="bg2">
                  <a:lumMod val="25000"/>
                </a:schemeClr>
              </a:solidFill>
              <a:latin typeface="+mn-lt"/>
              <a:cs typeface="Times New Roman" panose="02020603050405020304" pitchFamily="18" charset="0"/>
            </a:rPr>
            <a:t>2 день – Сбор информации.</a:t>
          </a:r>
        </a:p>
        <a:p>
          <a:r>
            <a:rPr lang="ru-RU" altLang="ru-RU" sz="1200" b="1" dirty="0" smtClean="0">
              <a:solidFill>
                <a:schemeClr val="bg2">
                  <a:lumMod val="25000"/>
                </a:schemeClr>
              </a:solidFill>
              <a:latin typeface="+mn-lt"/>
              <a:cs typeface="Times New Roman" panose="02020603050405020304" pitchFamily="18" charset="0"/>
            </a:rPr>
            <a:t>3 день – Принятие решения. </a:t>
          </a:r>
        </a:p>
      </dgm:t>
    </dgm:pt>
    <dgm:pt modelId="{B8AC0E24-1905-4C89-9F7B-EC54809D7C78}" type="parTrans" cxnId="{BFF4CA0B-ED3E-4918-B0FE-E1B3B1C40309}">
      <dgm:prSet/>
      <dgm:spPr/>
      <dgm:t>
        <a:bodyPr/>
        <a:lstStyle/>
        <a:p>
          <a:endParaRPr lang="ru-RU"/>
        </a:p>
      </dgm:t>
    </dgm:pt>
    <dgm:pt modelId="{3821E359-6353-454C-B914-32F96449F621}" type="sibTrans" cxnId="{BFF4CA0B-ED3E-4918-B0FE-E1B3B1C40309}">
      <dgm:prSet/>
      <dgm:spPr/>
      <dgm:t>
        <a:bodyPr/>
        <a:lstStyle/>
        <a:p>
          <a:endParaRPr lang="ru-RU"/>
        </a:p>
      </dgm:t>
    </dgm:pt>
    <dgm:pt modelId="{D54F0579-A782-48AA-9425-E700F3439EC8}">
      <dgm:prSet phldrT="[Текст]"/>
      <dgm:spPr>
        <a:ln w="38100">
          <a:solidFill>
            <a:schemeClr val="accent6">
              <a:lumMod val="60000"/>
              <a:lumOff val="40000"/>
            </a:schemeClr>
          </a:solidFill>
        </a:ln>
      </dgm:spPr>
      <dgm:t>
        <a:bodyPr/>
        <a:lstStyle/>
        <a:p>
          <a:r>
            <a:rPr lang="ru-RU" altLang="ru-RU" b="1" dirty="0" smtClean="0">
              <a:solidFill>
                <a:schemeClr val="bg2">
                  <a:lumMod val="25000"/>
                </a:schemeClr>
              </a:solidFill>
              <a:latin typeface="+mn-lt"/>
              <a:cs typeface="Times New Roman" panose="02020603050405020304" pitchFamily="18" charset="0"/>
            </a:rPr>
            <a:t>4 шаг: </a:t>
          </a:r>
          <a:r>
            <a:rPr lang="ru-RU" altLang="ru-RU" dirty="0" smtClean="0">
              <a:solidFill>
                <a:schemeClr val="bg2">
                  <a:lumMod val="25000"/>
                </a:schemeClr>
              </a:solidFill>
              <a:latin typeface="+mn-lt"/>
              <a:cs typeface="Times New Roman" panose="02020603050405020304" pitchFamily="18" charset="0"/>
            </a:rPr>
            <a:t>обязательно </a:t>
          </a:r>
          <a:r>
            <a:rPr lang="ru-RU" dirty="0" smtClean="0">
              <a:solidFill>
                <a:schemeClr val="bg2">
                  <a:lumMod val="25000"/>
                </a:schemeClr>
              </a:solidFill>
              <a:latin typeface="+mn-lt"/>
              <a:cs typeface="Times New Roman" panose="02020603050405020304" pitchFamily="18" charset="0"/>
            </a:rPr>
            <a:t>изучайте </a:t>
          </a:r>
          <a:r>
            <a:rPr lang="ru-RU" b="1" u="sng" dirty="0" smtClean="0">
              <a:solidFill>
                <a:schemeClr val="bg2">
                  <a:lumMod val="25000"/>
                </a:schemeClr>
              </a:solidFill>
              <a:latin typeface="+mn-lt"/>
              <a:cs typeface="Times New Roman" panose="02020603050405020304" pitchFamily="18" charset="0"/>
            </a:rPr>
            <a:t>ДОПОЛНИТЕЛЬНУЮ</a:t>
          </a:r>
          <a:r>
            <a:rPr lang="ru-RU" dirty="0" smtClean="0">
              <a:solidFill>
                <a:schemeClr val="bg2">
                  <a:lumMod val="25000"/>
                </a:schemeClr>
              </a:solidFill>
              <a:latin typeface="+mn-lt"/>
              <a:cs typeface="Times New Roman" panose="02020603050405020304" pitchFamily="18" charset="0"/>
            </a:rPr>
            <a:t> информацию об организации, привлекающей средства, ее владельцах, результатах предыдущей деятельности.</a:t>
          </a:r>
          <a:endParaRPr lang="ru-RU" dirty="0">
            <a:solidFill>
              <a:schemeClr val="bg2">
                <a:lumMod val="25000"/>
              </a:schemeClr>
            </a:solidFill>
            <a:latin typeface="+mn-lt"/>
          </a:endParaRPr>
        </a:p>
      </dgm:t>
    </dgm:pt>
    <dgm:pt modelId="{67AB4611-53D2-45EB-8CCE-9026F5068F02}" type="parTrans" cxnId="{475CE956-2A2E-40D2-BF9F-60793809C55B}">
      <dgm:prSet/>
      <dgm:spPr/>
      <dgm:t>
        <a:bodyPr/>
        <a:lstStyle/>
        <a:p>
          <a:endParaRPr lang="ru-RU"/>
        </a:p>
      </dgm:t>
    </dgm:pt>
    <dgm:pt modelId="{337979D0-EBE8-4006-89C4-FBBFDAB46B99}" type="sibTrans" cxnId="{475CE956-2A2E-40D2-BF9F-60793809C55B}">
      <dgm:prSet/>
      <dgm:spPr/>
      <dgm:t>
        <a:bodyPr/>
        <a:lstStyle/>
        <a:p>
          <a:endParaRPr lang="ru-RU"/>
        </a:p>
      </dgm:t>
    </dgm:pt>
    <dgm:pt modelId="{FAE291B6-169F-4D88-9EFA-797908C09476}" type="pres">
      <dgm:prSet presAssocID="{63892F8E-73A0-4872-B2D4-51E9992260C7}" presName="Name0" presStyleCnt="0">
        <dgm:presLayoutVars>
          <dgm:dir/>
          <dgm:resizeHandles val="exact"/>
        </dgm:presLayoutVars>
      </dgm:prSet>
      <dgm:spPr/>
      <dgm:t>
        <a:bodyPr/>
        <a:lstStyle/>
        <a:p>
          <a:endParaRPr lang="ru-RU"/>
        </a:p>
      </dgm:t>
    </dgm:pt>
    <dgm:pt modelId="{E37AB010-C669-4184-9B15-F3DC67F8AE8C}" type="pres">
      <dgm:prSet presAssocID="{63892F8E-73A0-4872-B2D4-51E9992260C7}" presName="fgShape" presStyleLbl="fgShp" presStyleIdx="0" presStyleCnt="1"/>
      <dgm:spPr/>
      <dgm:t>
        <a:bodyPr/>
        <a:lstStyle/>
        <a:p>
          <a:endParaRPr lang="ru-RU"/>
        </a:p>
      </dgm:t>
    </dgm:pt>
    <dgm:pt modelId="{31667867-E265-41C6-8F9D-6B37807E5EE4}" type="pres">
      <dgm:prSet presAssocID="{63892F8E-73A0-4872-B2D4-51E9992260C7}" presName="linComp" presStyleCnt="0"/>
      <dgm:spPr/>
      <dgm:t>
        <a:bodyPr/>
        <a:lstStyle/>
        <a:p>
          <a:endParaRPr lang="ru-RU"/>
        </a:p>
      </dgm:t>
    </dgm:pt>
    <dgm:pt modelId="{1E5CAD69-ABC0-496B-9C01-80F2947C81AA}" type="pres">
      <dgm:prSet presAssocID="{7692AD40-16AE-43ED-BB9D-8EDF258CCFBB}" presName="compNode" presStyleCnt="0"/>
      <dgm:spPr/>
      <dgm:t>
        <a:bodyPr/>
        <a:lstStyle/>
        <a:p>
          <a:endParaRPr lang="ru-RU"/>
        </a:p>
      </dgm:t>
    </dgm:pt>
    <dgm:pt modelId="{6389B92C-6FCD-4A13-84C1-A773F2C0FBA2}" type="pres">
      <dgm:prSet presAssocID="{7692AD40-16AE-43ED-BB9D-8EDF258CCFBB}" presName="bkgdShape" presStyleLbl="node1" presStyleIdx="0" presStyleCnt="4"/>
      <dgm:spPr/>
      <dgm:t>
        <a:bodyPr/>
        <a:lstStyle/>
        <a:p>
          <a:endParaRPr lang="ru-RU"/>
        </a:p>
      </dgm:t>
    </dgm:pt>
    <dgm:pt modelId="{19D0C58B-72E6-4D41-8054-93BB94BB1827}" type="pres">
      <dgm:prSet presAssocID="{7692AD40-16AE-43ED-BB9D-8EDF258CCFBB}" presName="nodeTx" presStyleLbl="node1" presStyleIdx="0" presStyleCnt="4">
        <dgm:presLayoutVars>
          <dgm:bulletEnabled val="1"/>
        </dgm:presLayoutVars>
      </dgm:prSet>
      <dgm:spPr/>
      <dgm:t>
        <a:bodyPr/>
        <a:lstStyle/>
        <a:p>
          <a:endParaRPr lang="ru-RU"/>
        </a:p>
      </dgm:t>
    </dgm:pt>
    <dgm:pt modelId="{3CC37F70-10CF-41F9-9F4E-412BC60855F4}" type="pres">
      <dgm:prSet presAssocID="{7692AD40-16AE-43ED-BB9D-8EDF258CCFBB}" presName="invisiNode" presStyleLbl="node1" presStyleIdx="0" presStyleCnt="4"/>
      <dgm:spPr/>
      <dgm:t>
        <a:bodyPr/>
        <a:lstStyle/>
        <a:p>
          <a:endParaRPr lang="ru-RU"/>
        </a:p>
      </dgm:t>
    </dgm:pt>
    <dgm:pt modelId="{B6E274C4-3794-4327-AD59-9BEDDE5DA3C0}" type="pres">
      <dgm:prSet presAssocID="{7692AD40-16AE-43ED-BB9D-8EDF258CCFBB}" presName="imagNode" presStyleLbl="fgImgPlace1" presStyleIdx="0" presStyleCnt="4"/>
      <dgm:spPr>
        <a:blipFill rotWithShape="1">
          <a:blip xmlns:r="http://schemas.openxmlformats.org/officeDocument/2006/relationships" r:embed="rId1"/>
          <a:stretch>
            <a:fillRect/>
          </a:stretch>
        </a:blipFill>
        <a:ln w="38100">
          <a:solidFill>
            <a:schemeClr val="accent6">
              <a:lumMod val="60000"/>
              <a:lumOff val="40000"/>
            </a:schemeClr>
          </a:solidFill>
        </a:ln>
      </dgm:spPr>
      <dgm:t>
        <a:bodyPr/>
        <a:lstStyle/>
        <a:p>
          <a:endParaRPr lang="ru-RU"/>
        </a:p>
      </dgm:t>
    </dgm:pt>
    <dgm:pt modelId="{86EB8421-5B60-46FE-9A3E-7D5C5CB0462E}" type="pres">
      <dgm:prSet presAssocID="{AF4FF144-0EAC-45F3-A234-A461412E7AA3}" presName="sibTrans" presStyleLbl="sibTrans2D1" presStyleIdx="0" presStyleCnt="0"/>
      <dgm:spPr/>
      <dgm:t>
        <a:bodyPr/>
        <a:lstStyle/>
        <a:p>
          <a:endParaRPr lang="ru-RU"/>
        </a:p>
      </dgm:t>
    </dgm:pt>
    <dgm:pt modelId="{674A22A3-1F9B-4F20-8C6C-540FDEC65C94}" type="pres">
      <dgm:prSet presAssocID="{53C8BC2A-9A16-44D9-9E37-F75A838F51B2}" presName="compNode" presStyleCnt="0"/>
      <dgm:spPr/>
      <dgm:t>
        <a:bodyPr/>
        <a:lstStyle/>
        <a:p>
          <a:endParaRPr lang="ru-RU"/>
        </a:p>
      </dgm:t>
    </dgm:pt>
    <dgm:pt modelId="{4C7B07D5-73AA-4A34-801D-144C6343E1D7}" type="pres">
      <dgm:prSet presAssocID="{53C8BC2A-9A16-44D9-9E37-F75A838F51B2}" presName="bkgdShape" presStyleLbl="node1" presStyleIdx="1" presStyleCnt="4"/>
      <dgm:spPr/>
      <dgm:t>
        <a:bodyPr/>
        <a:lstStyle/>
        <a:p>
          <a:endParaRPr lang="ru-RU"/>
        </a:p>
      </dgm:t>
    </dgm:pt>
    <dgm:pt modelId="{126BD002-560A-44B8-8921-545162B96163}" type="pres">
      <dgm:prSet presAssocID="{53C8BC2A-9A16-44D9-9E37-F75A838F51B2}" presName="nodeTx" presStyleLbl="node1" presStyleIdx="1" presStyleCnt="4">
        <dgm:presLayoutVars>
          <dgm:bulletEnabled val="1"/>
        </dgm:presLayoutVars>
      </dgm:prSet>
      <dgm:spPr/>
      <dgm:t>
        <a:bodyPr/>
        <a:lstStyle/>
        <a:p>
          <a:endParaRPr lang="ru-RU"/>
        </a:p>
      </dgm:t>
    </dgm:pt>
    <dgm:pt modelId="{A6FE754C-27F9-4EA8-A98F-205D92AA4673}" type="pres">
      <dgm:prSet presAssocID="{53C8BC2A-9A16-44D9-9E37-F75A838F51B2}" presName="invisiNode" presStyleLbl="node1" presStyleIdx="1" presStyleCnt="4"/>
      <dgm:spPr/>
      <dgm:t>
        <a:bodyPr/>
        <a:lstStyle/>
        <a:p>
          <a:endParaRPr lang="ru-RU"/>
        </a:p>
      </dgm:t>
    </dgm:pt>
    <dgm:pt modelId="{BBBAB8A4-DC79-494B-BC9F-CDEB562BA270}" type="pres">
      <dgm:prSet presAssocID="{53C8BC2A-9A16-44D9-9E37-F75A838F51B2}" presName="imagNode" presStyleLbl="fgImgPlace1" presStyleIdx="1" presStyleCnt="4"/>
      <dgm:spPr>
        <a:blipFill rotWithShape="1">
          <a:blip xmlns:r="http://schemas.openxmlformats.org/officeDocument/2006/relationships" r:embed="rId2"/>
          <a:stretch>
            <a:fillRect/>
          </a:stretch>
        </a:blipFill>
        <a:ln w="38100">
          <a:solidFill>
            <a:schemeClr val="accent6">
              <a:lumMod val="60000"/>
              <a:lumOff val="40000"/>
            </a:schemeClr>
          </a:solidFill>
        </a:ln>
      </dgm:spPr>
      <dgm:t>
        <a:bodyPr/>
        <a:lstStyle/>
        <a:p>
          <a:endParaRPr lang="ru-RU"/>
        </a:p>
      </dgm:t>
    </dgm:pt>
    <dgm:pt modelId="{C2E67273-5FDA-42D4-BADA-719283E2A2C9}" type="pres">
      <dgm:prSet presAssocID="{3821E359-6353-454C-B914-32F96449F621}" presName="sibTrans" presStyleLbl="sibTrans2D1" presStyleIdx="0" presStyleCnt="0"/>
      <dgm:spPr/>
      <dgm:t>
        <a:bodyPr/>
        <a:lstStyle/>
        <a:p>
          <a:endParaRPr lang="ru-RU"/>
        </a:p>
      </dgm:t>
    </dgm:pt>
    <dgm:pt modelId="{3CB769E6-9442-443B-905E-2A16879BE5CE}" type="pres">
      <dgm:prSet presAssocID="{5BB7EF3D-52A8-444D-9951-FA4126D5A77A}" presName="compNode" presStyleCnt="0"/>
      <dgm:spPr/>
      <dgm:t>
        <a:bodyPr/>
        <a:lstStyle/>
        <a:p>
          <a:endParaRPr lang="ru-RU"/>
        </a:p>
      </dgm:t>
    </dgm:pt>
    <dgm:pt modelId="{AEDCED2F-07D2-4586-B41C-AF43526A1AA2}" type="pres">
      <dgm:prSet presAssocID="{5BB7EF3D-52A8-444D-9951-FA4126D5A77A}" presName="bkgdShape" presStyleLbl="node1" presStyleIdx="2" presStyleCnt="4"/>
      <dgm:spPr/>
      <dgm:t>
        <a:bodyPr/>
        <a:lstStyle/>
        <a:p>
          <a:endParaRPr lang="ru-RU"/>
        </a:p>
      </dgm:t>
    </dgm:pt>
    <dgm:pt modelId="{5FDF2CF1-3D0E-4755-BF06-F234E7D9D8B2}" type="pres">
      <dgm:prSet presAssocID="{5BB7EF3D-52A8-444D-9951-FA4126D5A77A}" presName="nodeTx" presStyleLbl="node1" presStyleIdx="2" presStyleCnt="4">
        <dgm:presLayoutVars>
          <dgm:bulletEnabled val="1"/>
        </dgm:presLayoutVars>
      </dgm:prSet>
      <dgm:spPr/>
      <dgm:t>
        <a:bodyPr/>
        <a:lstStyle/>
        <a:p>
          <a:endParaRPr lang="ru-RU"/>
        </a:p>
      </dgm:t>
    </dgm:pt>
    <dgm:pt modelId="{B8B12D0F-29B2-4FAF-B196-5658384162B8}" type="pres">
      <dgm:prSet presAssocID="{5BB7EF3D-52A8-444D-9951-FA4126D5A77A}" presName="invisiNode" presStyleLbl="node1" presStyleIdx="2" presStyleCnt="4"/>
      <dgm:spPr/>
      <dgm:t>
        <a:bodyPr/>
        <a:lstStyle/>
        <a:p>
          <a:endParaRPr lang="ru-RU"/>
        </a:p>
      </dgm:t>
    </dgm:pt>
    <dgm:pt modelId="{93E51958-031B-42B9-922D-62C3AB2D5986}" type="pres">
      <dgm:prSet presAssocID="{5BB7EF3D-52A8-444D-9951-FA4126D5A77A}" presName="imagNode" presStyleLbl="fgImgPlace1" presStyleIdx="2" presStyleCnt="4"/>
      <dgm:spPr>
        <a:blipFill rotWithShape="1">
          <a:blip xmlns:r="http://schemas.openxmlformats.org/officeDocument/2006/relationships" r:embed="rId3"/>
          <a:stretch>
            <a:fillRect/>
          </a:stretch>
        </a:blipFill>
        <a:ln w="38100">
          <a:solidFill>
            <a:schemeClr val="accent6">
              <a:lumMod val="60000"/>
              <a:lumOff val="40000"/>
            </a:schemeClr>
          </a:solidFill>
        </a:ln>
      </dgm:spPr>
      <dgm:t>
        <a:bodyPr/>
        <a:lstStyle/>
        <a:p>
          <a:endParaRPr lang="ru-RU"/>
        </a:p>
      </dgm:t>
    </dgm:pt>
    <dgm:pt modelId="{C0673311-BE98-47C7-80FD-4F0DCF8875EB}" type="pres">
      <dgm:prSet presAssocID="{0C0F3968-817E-4D10-931B-7C2B9DC1CC2F}" presName="sibTrans" presStyleLbl="sibTrans2D1" presStyleIdx="0" presStyleCnt="0"/>
      <dgm:spPr/>
      <dgm:t>
        <a:bodyPr/>
        <a:lstStyle/>
        <a:p>
          <a:endParaRPr lang="ru-RU"/>
        </a:p>
      </dgm:t>
    </dgm:pt>
    <dgm:pt modelId="{99E9699C-392C-4CA9-AD53-A096AAD2C847}" type="pres">
      <dgm:prSet presAssocID="{D54F0579-A782-48AA-9425-E700F3439EC8}" presName="compNode" presStyleCnt="0"/>
      <dgm:spPr/>
      <dgm:t>
        <a:bodyPr/>
        <a:lstStyle/>
        <a:p>
          <a:endParaRPr lang="ru-RU"/>
        </a:p>
      </dgm:t>
    </dgm:pt>
    <dgm:pt modelId="{5B5C5538-C7FA-489C-B119-48C8CA960AC9}" type="pres">
      <dgm:prSet presAssocID="{D54F0579-A782-48AA-9425-E700F3439EC8}" presName="bkgdShape" presStyleLbl="node1" presStyleIdx="3" presStyleCnt="4"/>
      <dgm:spPr/>
      <dgm:t>
        <a:bodyPr/>
        <a:lstStyle/>
        <a:p>
          <a:endParaRPr lang="ru-RU"/>
        </a:p>
      </dgm:t>
    </dgm:pt>
    <dgm:pt modelId="{096F5256-F88D-4057-B759-D2A843FEE511}" type="pres">
      <dgm:prSet presAssocID="{D54F0579-A782-48AA-9425-E700F3439EC8}" presName="nodeTx" presStyleLbl="node1" presStyleIdx="3" presStyleCnt="4">
        <dgm:presLayoutVars>
          <dgm:bulletEnabled val="1"/>
        </dgm:presLayoutVars>
      </dgm:prSet>
      <dgm:spPr/>
      <dgm:t>
        <a:bodyPr/>
        <a:lstStyle/>
        <a:p>
          <a:endParaRPr lang="ru-RU"/>
        </a:p>
      </dgm:t>
    </dgm:pt>
    <dgm:pt modelId="{9F2D8899-89DE-419C-B201-2F9AF8DF8603}" type="pres">
      <dgm:prSet presAssocID="{D54F0579-A782-48AA-9425-E700F3439EC8}" presName="invisiNode" presStyleLbl="node1" presStyleIdx="3" presStyleCnt="4"/>
      <dgm:spPr/>
      <dgm:t>
        <a:bodyPr/>
        <a:lstStyle/>
        <a:p>
          <a:endParaRPr lang="ru-RU"/>
        </a:p>
      </dgm:t>
    </dgm:pt>
    <dgm:pt modelId="{1295EB7C-C32D-42EE-9123-DDCF3C5149DC}" type="pres">
      <dgm:prSet presAssocID="{D54F0579-A782-48AA-9425-E700F3439EC8}" presName="imagNode" presStyleLbl="fgImgPlace1" presStyleIdx="3" presStyleCnt="4"/>
      <dgm:spPr>
        <a:blipFill rotWithShape="1">
          <a:blip xmlns:r="http://schemas.openxmlformats.org/officeDocument/2006/relationships" r:embed="rId4"/>
          <a:stretch>
            <a:fillRect/>
          </a:stretch>
        </a:blipFill>
        <a:ln w="38100">
          <a:solidFill>
            <a:schemeClr val="accent6">
              <a:lumMod val="60000"/>
              <a:lumOff val="40000"/>
            </a:schemeClr>
          </a:solidFill>
        </a:ln>
      </dgm:spPr>
      <dgm:t>
        <a:bodyPr/>
        <a:lstStyle/>
        <a:p>
          <a:endParaRPr lang="ru-RU"/>
        </a:p>
      </dgm:t>
    </dgm:pt>
  </dgm:ptLst>
  <dgm:cxnLst>
    <dgm:cxn modelId="{814406AA-3E46-43FD-B26F-EE701F56BB0B}" type="presOf" srcId="{0C0F3968-817E-4D10-931B-7C2B9DC1CC2F}" destId="{C0673311-BE98-47C7-80FD-4F0DCF8875EB}" srcOrd="0" destOrd="0" presId="urn:microsoft.com/office/officeart/2005/8/layout/hList7#1"/>
    <dgm:cxn modelId="{1C9D7CE8-6485-4CA8-AD77-6347097699D6}" type="presOf" srcId="{5BB7EF3D-52A8-444D-9951-FA4126D5A77A}" destId="{5FDF2CF1-3D0E-4755-BF06-F234E7D9D8B2}" srcOrd="1" destOrd="0" presId="urn:microsoft.com/office/officeart/2005/8/layout/hList7#1"/>
    <dgm:cxn modelId="{BFF4CA0B-ED3E-4918-B0FE-E1B3B1C40309}" srcId="{63892F8E-73A0-4872-B2D4-51E9992260C7}" destId="{53C8BC2A-9A16-44D9-9E37-F75A838F51B2}" srcOrd="1" destOrd="0" parTransId="{B8AC0E24-1905-4C89-9F7B-EC54809D7C78}" sibTransId="{3821E359-6353-454C-B914-32F96449F621}"/>
    <dgm:cxn modelId="{11FAC6B6-0D89-4D51-9B9C-1334EA12AB7F}" type="presOf" srcId="{53C8BC2A-9A16-44D9-9E37-F75A838F51B2}" destId="{4C7B07D5-73AA-4A34-801D-144C6343E1D7}" srcOrd="0" destOrd="0" presId="urn:microsoft.com/office/officeart/2005/8/layout/hList7#1"/>
    <dgm:cxn modelId="{3D4F84B8-8353-4600-914A-EABEBAB1FC60}" srcId="{63892F8E-73A0-4872-B2D4-51E9992260C7}" destId="{7692AD40-16AE-43ED-BB9D-8EDF258CCFBB}" srcOrd="0" destOrd="0" parTransId="{B52133BF-6ADE-4264-B066-5D3FA22068D2}" sibTransId="{AF4FF144-0EAC-45F3-A234-A461412E7AA3}"/>
    <dgm:cxn modelId="{902C6A22-6A14-4E27-99A5-106F0131FCFD}" type="presOf" srcId="{5BB7EF3D-52A8-444D-9951-FA4126D5A77A}" destId="{AEDCED2F-07D2-4586-B41C-AF43526A1AA2}" srcOrd="0" destOrd="0" presId="urn:microsoft.com/office/officeart/2005/8/layout/hList7#1"/>
    <dgm:cxn modelId="{CFC305A6-05DD-4E08-8473-8FFE73BEE703}" type="presOf" srcId="{63892F8E-73A0-4872-B2D4-51E9992260C7}" destId="{FAE291B6-169F-4D88-9EFA-797908C09476}" srcOrd="0" destOrd="0" presId="urn:microsoft.com/office/officeart/2005/8/layout/hList7#1"/>
    <dgm:cxn modelId="{879F56F1-512D-4EC2-AD40-4A34040925DF}" type="presOf" srcId="{D54F0579-A782-48AA-9425-E700F3439EC8}" destId="{096F5256-F88D-4057-B759-D2A843FEE511}" srcOrd="1" destOrd="0" presId="urn:microsoft.com/office/officeart/2005/8/layout/hList7#1"/>
    <dgm:cxn modelId="{ABFE26BB-2F6C-42F2-BCF5-DB691CB1CDA5}" type="presOf" srcId="{53C8BC2A-9A16-44D9-9E37-F75A838F51B2}" destId="{126BD002-560A-44B8-8921-545162B96163}" srcOrd="1" destOrd="0" presId="urn:microsoft.com/office/officeart/2005/8/layout/hList7#1"/>
    <dgm:cxn modelId="{4379A5BA-1A3A-4D02-A5DA-EA55CEC1383C}" type="presOf" srcId="{AF4FF144-0EAC-45F3-A234-A461412E7AA3}" destId="{86EB8421-5B60-46FE-9A3E-7D5C5CB0462E}" srcOrd="0" destOrd="0" presId="urn:microsoft.com/office/officeart/2005/8/layout/hList7#1"/>
    <dgm:cxn modelId="{46390E4E-C8A8-4BE5-9CF9-F8DAB352F4CF}" type="presOf" srcId="{D54F0579-A782-48AA-9425-E700F3439EC8}" destId="{5B5C5538-C7FA-489C-B119-48C8CA960AC9}" srcOrd="0" destOrd="0" presId="urn:microsoft.com/office/officeart/2005/8/layout/hList7#1"/>
    <dgm:cxn modelId="{475CE956-2A2E-40D2-BF9F-60793809C55B}" srcId="{63892F8E-73A0-4872-B2D4-51E9992260C7}" destId="{D54F0579-A782-48AA-9425-E700F3439EC8}" srcOrd="3" destOrd="0" parTransId="{67AB4611-53D2-45EB-8CCE-9026F5068F02}" sibTransId="{337979D0-EBE8-4006-89C4-FBBFDAB46B99}"/>
    <dgm:cxn modelId="{5C95CCB8-83E0-4231-AFAA-0A1F1114565A}" type="presOf" srcId="{7692AD40-16AE-43ED-BB9D-8EDF258CCFBB}" destId="{19D0C58B-72E6-4D41-8054-93BB94BB1827}" srcOrd="1" destOrd="0" presId="urn:microsoft.com/office/officeart/2005/8/layout/hList7#1"/>
    <dgm:cxn modelId="{793781B0-1BCD-412D-ADA1-F5B8C285262E}" srcId="{63892F8E-73A0-4872-B2D4-51E9992260C7}" destId="{5BB7EF3D-52A8-444D-9951-FA4126D5A77A}" srcOrd="2" destOrd="0" parTransId="{8AE6A264-B849-4C6F-85DF-A3B257726293}" sibTransId="{0C0F3968-817E-4D10-931B-7C2B9DC1CC2F}"/>
    <dgm:cxn modelId="{5AFB05E9-0BDC-4E77-A8F3-DF87261971EF}" type="presOf" srcId="{7692AD40-16AE-43ED-BB9D-8EDF258CCFBB}" destId="{6389B92C-6FCD-4A13-84C1-A773F2C0FBA2}" srcOrd="0" destOrd="0" presId="urn:microsoft.com/office/officeart/2005/8/layout/hList7#1"/>
    <dgm:cxn modelId="{EB6DEABD-8757-4BAC-8BFD-8F9BA6AC3474}" type="presOf" srcId="{3821E359-6353-454C-B914-32F96449F621}" destId="{C2E67273-5FDA-42D4-BADA-719283E2A2C9}" srcOrd="0" destOrd="0" presId="urn:microsoft.com/office/officeart/2005/8/layout/hList7#1"/>
    <dgm:cxn modelId="{F953FFE9-B9BF-4B5A-894F-964F8DAF9E54}" type="presParOf" srcId="{FAE291B6-169F-4D88-9EFA-797908C09476}" destId="{E37AB010-C669-4184-9B15-F3DC67F8AE8C}" srcOrd="0" destOrd="0" presId="urn:microsoft.com/office/officeart/2005/8/layout/hList7#1"/>
    <dgm:cxn modelId="{652F27BD-A158-4F79-A0CF-28B4A7ACD0C1}" type="presParOf" srcId="{FAE291B6-169F-4D88-9EFA-797908C09476}" destId="{31667867-E265-41C6-8F9D-6B37807E5EE4}" srcOrd="1" destOrd="0" presId="urn:microsoft.com/office/officeart/2005/8/layout/hList7#1"/>
    <dgm:cxn modelId="{5559F6D3-4895-41AD-BBD7-359A2928E755}" type="presParOf" srcId="{31667867-E265-41C6-8F9D-6B37807E5EE4}" destId="{1E5CAD69-ABC0-496B-9C01-80F2947C81AA}" srcOrd="0" destOrd="0" presId="urn:microsoft.com/office/officeart/2005/8/layout/hList7#1"/>
    <dgm:cxn modelId="{A0AF1F5B-4EBA-41F5-A471-23A9B7114FE2}" type="presParOf" srcId="{1E5CAD69-ABC0-496B-9C01-80F2947C81AA}" destId="{6389B92C-6FCD-4A13-84C1-A773F2C0FBA2}" srcOrd="0" destOrd="0" presId="urn:microsoft.com/office/officeart/2005/8/layout/hList7#1"/>
    <dgm:cxn modelId="{44850EEC-CAB3-4236-B447-36E0301DDA9C}" type="presParOf" srcId="{1E5CAD69-ABC0-496B-9C01-80F2947C81AA}" destId="{19D0C58B-72E6-4D41-8054-93BB94BB1827}" srcOrd="1" destOrd="0" presId="urn:microsoft.com/office/officeart/2005/8/layout/hList7#1"/>
    <dgm:cxn modelId="{9277CB84-7987-48F4-B248-3CFA5426DF1C}" type="presParOf" srcId="{1E5CAD69-ABC0-496B-9C01-80F2947C81AA}" destId="{3CC37F70-10CF-41F9-9F4E-412BC60855F4}" srcOrd="2" destOrd="0" presId="urn:microsoft.com/office/officeart/2005/8/layout/hList7#1"/>
    <dgm:cxn modelId="{D5BD2216-8E7D-41B3-9069-6E630ECCD091}" type="presParOf" srcId="{1E5CAD69-ABC0-496B-9C01-80F2947C81AA}" destId="{B6E274C4-3794-4327-AD59-9BEDDE5DA3C0}" srcOrd="3" destOrd="0" presId="urn:microsoft.com/office/officeart/2005/8/layout/hList7#1"/>
    <dgm:cxn modelId="{BD0195D7-D667-4873-8234-C5AD704E6320}" type="presParOf" srcId="{31667867-E265-41C6-8F9D-6B37807E5EE4}" destId="{86EB8421-5B60-46FE-9A3E-7D5C5CB0462E}" srcOrd="1" destOrd="0" presId="urn:microsoft.com/office/officeart/2005/8/layout/hList7#1"/>
    <dgm:cxn modelId="{D36E1E97-7E0E-40D9-8E66-68656E80A62A}" type="presParOf" srcId="{31667867-E265-41C6-8F9D-6B37807E5EE4}" destId="{674A22A3-1F9B-4F20-8C6C-540FDEC65C94}" srcOrd="2" destOrd="0" presId="urn:microsoft.com/office/officeart/2005/8/layout/hList7#1"/>
    <dgm:cxn modelId="{08894E2F-B3B8-44EE-B315-6B85A2F9777E}" type="presParOf" srcId="{674A22A3-1F9B-4F20-8C6C-540FDEC65C94}" destId="{4C7B07D5-73AA-4A34-801D-144C6343E1D7}" srcOrd="0" destOrd="0" presId="urn:microsoft.com/office/officeart/2005/8/layout/hList7#1"/>
    <dgm:cxn modelId="{0058AEC4-C989-451E-95EC-3F78EF9408E2}" type="presParOf" srcId="{674A22A3-1F9B-4F20-8C6C-540FDEC65C94}" destId="{126BD002-560A-44B8-8921-545162B96163}" srcOrd="1" destOrd="0" presId="urn:microsoft.com/office/officeart/2005/8/layout/hList7#1"/>
    <dgm:cxn modelId="{29CBA526-9CC5-46FE-B0A1-EA5AD52EEC49}" type="presParOf" srcId="{674A22A3-1F9B-4F20-8C6C-540FDEC65C94}" destId="{A6FE754C-27F9-4EA8-A98F-205D92AA4673}" srcOrd="2" destOrd="0" presId="urn:microsoft.com/office/officeart/2005/8/layout/hList7#1"/>
    <dgm:cxn modelId="{B0C6C2BD-5579-487F-9738-EB036C6FA268}" type="presParOf" srcId="{674A22A3-1F9B-4F20-8C6C-540FDEC65C94}" destId="{BBBAB8A4-DC79-494B-BC9F-CDEB562BA270}" srcOrd="3" destOrd="0" presId="urn:microsoft.com/office/officeart/2005/8/layout/hList7#1"/>
    <dgm:cxn modelId="{E1A5E453-F868-4836-B99B-FBEC099E9FE4}" type="presParOf" srcId="{31667867-E265-41C6-8F9D-6B37807E5EE4}" destId="{C2E67273-5FDA-42D4-BADA-719283E2A2C9}" srcOrd="3" destOrd="0" presId="urn:microsoft.com/office/officeart/2005/8/layout/hList7#1"/>
    <dgm:cxn modelId="{B09DCAF3-69C5-433E-8715-59BEFD43D8DC}" type="presParOf" srcId="{31667867-E265-41C6-8F9D-6B37807E5EE4}" destId="{3CB769E6-9442-443B-905E-2A16879BE5CE}" srcOrd="4" destOrd="0" presId="urn:microsoft.com/office/officeart/2005/8/layout/hList7#1"/>
    <dgm:cxn modelId="{4EDAB3CA-AF54-44F7-8865-461C36FE47E8}" type="presParOf" srcId="{3CB769E6-9442-443B-905E-2A16879BE5CE}" destId="{AEDCED2F-07D2-4586-B41C-AF43526A1AA2}" srcOrd="0" destOrd="0" presId="urn:microsoft.com/office/officeart/2005/8/layout/hList7#1"/>
    <dgm:cxn modelId="{EB0D40D8-DB80-4501-8DA8-BFB5FE54E6D1}" type="presParOf" srcId="{3CB769E6-9442-443B-905E-2A16879BE5CE}" destId="{5FDF2CF1-3D0E-4755-BF06-F234E7D9D8B2}" srcOrd="1" destOrd="0" presId="urn:microsoft.com/office/officeart/2005/8/layout/hList7#1"/>
    <dgm:cxn modelId="{E23EB6EE-97C6-4C54-B1C5-A1647DB26F3C}" type="presParOf" srcId="{3CB769E6-9442-443B-905E-2A16879BE5CE}" destId="{B8B12D0F-29B2-4FAF-B196-5658384162B8}" srcOrd="2" destOrd="0" presId="urn:microsoft.com/office/officeart/2005/8/layout/hList7#1"/>
    <dgm:cxn modelId="{07967684-552D-4C09-9E27-4F0A74407971}" type="presParOf" srcId="{3CB769E6-9442-443B-905E-2A16879BE5CE}" destId="{93E51958-031B-42B9-922D-62C3AB2D5986}" srcOrd="3" destOrd="0" presId="urn:microsoft.com/office/officeart/2005/8/layout/hList7#1"/>
    <dgm:cxn modelId="{565E80FE-3192-4FC9-950B-4FC3867613CA}" type="presParOf" srcId="{31667867-E265-41C6-8F9D-6B37807E5EE4}" destId="{C0673311-BE98-47C7-80FD-4F0DCF8875EB}" srcOrd="5" destOrd="0" presId="urn:microsoft.com/office/officeart/2005/8/layout/hList7#1"/>
    <dgm:cxn modelId="{7BBA83C2-307E-4F1B-873B-95D768417CA5}" type="presParOf" srcId="{31667867-E265-41C6-8F9D-6B37807E5EE4}" destId="{99E9699C-392C-4CA9-AD53-A096AAD2C847}" srcOrd="6" destOrd="0" presId="urn:microsoft.com/office/officeart/2005/8/layout/hList7#1"/>
    <dgm:cxn modelId="{948DF9DA-07E4-4B8B-AB6A-315658A3D859}" type="presParOf" srcId="{99E9699C-392C-4CA9-AD53-A096AAD2C847}" destId="{5B5C5538-C7FA-489C-B119-48C8CA960AC9}" srcOrd="0" destOrd="0" presId="urn:microsoft.com/office/officeart/2005/8/layout/hList7#1"/>
    <dgm:cxn modelId="{279A670E-A872-4E41-AB44-EAFE3380663D}" type="presParOf" srcId="{99E9699C-392C-4CA9-AD53-A096AAD2C847}" destId="{096F5256-F88D-4057-B759-D2A843FEE511}" srcOrd="1" destOrd="0" presId="urn:microsoft.com/office/officeart/2005/8/layout/hList7#1"/>
    <dgm:cxn modelId="{4D82C237-E951-45BA-94FE-D41B6AA50D3C}" type="presParOf" srcId="{99E9699C-392C-4CA9-AD53-A096AAD2C847}" destId="{9F2D8899-89DE-419C-B201-2F9AF8DF8603}" srcOrd="2" destOrd="0" presId="urn:microsoft.com/office/officeart/2005/8/layout/hList7#1"/>
    <dgm:cxn modelId="{E15516A0-2506-47F4-9801-BEF5C5077A14}" type="presParOf" srcId="{99E9699C-392C-4CA9-AD53-A096AAD2C847}" destId="{1295EB7C-C32D-42EE-9123-DDCF3C5149DC}"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9B1B6B9-44B5-40D1-A452-EF76834D4A7B}" type="doc">
      <dgm:prSet loTypeId="urn:microsoft.com/office/officeart/2008/layout/AlternatingPictureBlocks" loCatId="list" qsTypeId="urn:microsoft.com/office/officeart/2005/8/quickstyle/simple3" qsCatId="simple" csTypeId="urn:microsoft.com/office/officeart/2005/8/colors/accent6_1" csCatId="accent6" phldr="1"/>
      <dgm:spPr/>
      <dgm:t>
        <a:bodyPr/>
        <a:lstStyle/>
        <a:p>
          <a:endParaRPr lang="ru-RU"/>
        </a:p>
      </dgm:t>
    </dgm:pt>
    <dgm:pt modelId="{23DB4E48-8983-4020-813D-22A0027F7756}">
      <dgm:prSet phldrT="[Текст]" custT="1"/>
      <dgm:spPr>
        <a:ln w="38100">
          <a:solidFill>
            <a:schemeClr val="accent6">
              <a:lumMod val="60000"/>
              <a:lumOff val="40000"/>
            </a:schemeClr>
          </a:solidFill>
        </a:ln>
      </dgm:spPr>
      <dgm:t>
        <a:bodyPr/>
        <a:lstStyle/>
        <a:p>
          <a:r>
            <a:rPr lang="ru-RU" sz="1700" b="1" i="0" dirty="0" smtClean="0">
              <a:solidFill>
                <a:schemeClr val="bg2">
                  <a:lumMod val="25000"/>
                </a:schemeClr>
              </a:solidFill>
              <a:latin typeface="+mn-lt"/>
            </a:rPr>
            <a:t>Используйте официальный сайт Банка России: </a:t>
          </a:r>
          <a:r>
            <a:rPr lang="en-US" sz="1700" b="1" i="0" u="sng" dirty="0" smtClean="0">
              <a:solidFill>
                <a:schemeClr val="bg2">
                  <a:lumMod val="25000"/>
                </a:schemeClr>
              </a:solidFill>
              <a:latin typeface="+mn-lt"/>
            </a:rPr>
            <a:t>www.cbr.ru</a:t>
          </a:r>
          <a:endParaRPr lang="ru-RU" sz="1700" i="0" dirty="0">
            <a:solidFill>
              <a:schemeClr val="bg2">
                <a:lumMod val="25000"/>
              </a:schemeClr>
            </a:solidFill>
            <a:latin typeface="+mn-lt"/>
          </a:endParaRPr>
        </a:p>
      </dgm:t>
    </dgm:pt>
    <dgm:pt modelId="{B1DC6598-55CC-467E-AEC7-3BA94F4A7B63}" type="parTrans" cxnId="{344F256C-374D-4C7C-A278-92A709E2C5D2}">
      <dgm:prSet/>
      <dgm:spPr/>
      <dgm:t>
        <a:bodyPr/>
        <a:lstStyle/>
        <a:p>
          <a:endParaRPr lang="ru-RU"/>
        </a:p>
      </dgm:t>
    </dgm:pt>
    <dgm:pt modelId="{624B96EE-D9AB-42FC-9955-A306832F9A07}" type="sibTrans" cxnId="{344F256C-374D-4C7C-A278-92A709E2C5D2}">
      <dgm:prSet/>
      <dgm:spPr/>
      <dgm:t>
        <a:bodyPr/>
        <a:lstStyle/>
        <a:p>
          <a:endParaRPr lang="ru-RU"/>
        </a:p>
      </dgm:t>
    </dgm:pt>
    <dgm:pt modelId="{7FC985EC-4196-4242-98C1-447ABB51BA84}">
      <dgm:prSet phldrT="[Текст]" custT="1"/>
      <dgm:spPr>
        <a:ln w="38100">
          <a:solidFill>
            <a:schemeClr val="accent6">
              <a:lumMod val="60000"/>
              <a:lumOff val="40000"/>
            </a:schemeClr>
          </a:solidFill>
        </a:ln>
      </dgm:spPr>
      <dgm:t>
        <a:bodyPr/>
        <a:lstStyle/>
        <a:p>
          <a:pPr algn="ctr"/>
          <a:r>
            <a:rPr lang="ru-RU" sz="1700" b="1" i="0" dirty="0" smtClean="0">
              <a:solidFill>
                <a:schemeClr val="bg2">
                  <a:lumMod val="10000"/>
                </a:schemeClr>
              </a:solidFill>
              <a:latin typeface="+mn-lt"/>
            </a:rPr>
            <a:t>Читайте, слушайте, анализируйте экономические новости </a:t>
          </a:r>
          <a:endParaRPr lang="ru-RU" sz="1700" b="1" i="0" dirty="0">
            <a:solidFill>
              <a:schemeClr val="bg2">
                <a:lumMod val="10000"/>
              </a:schemeClr>
            </a:solidFill>
            <a:latin typeface="+mn-lt"/>
          </a:endParaRPr>
        </a:p>
      </dgm:t>
    </dgm:pt>
    <dgm:pt modelId="{CAAD3C7D-1347-4FED-AC4A-0A1C68937C1D}" type="parTrans" cxnId="{6CFF3AD3-984F-4E45-A4CE-1B9BE97B2041}">
      <dgm:prSet/>
      <dgm:spPr/>
      <dgm:t>
        <a:bodyPr/>
        <a:lstStyle/>
        <a:p>
          <a:endParaRPr lang="ru-RU"/>
        </a:p>
      </dgm:t>
    </dgm:pt>
    <dgm:pt modelId="{ADC2D2BE-41AC-45EA-98A8-6E8165BE805B}" type="sibTrans" cxnId="{6CFF3AD3-984F-4E45-A4CE-1B9BE97B2041}">
      <dgm:prSet/>
      <dgm:spPr/>
      <dgm:t>
        <a:bodyPr/>
        <a:lstStyle/>
        <a:p>
          <a:endParaRPr lang="ru-RU"/>
        </a:p>
      </dgm:t>
    </dgm:pt>
    <dgm:pt modelId="{36073118-9EF6-465C-9FD0-2B1FBE5A2747}">
      <dgm:prSet phldrT="[Текст]" custT="1"/>
      <dgm:spPr>
        <a:ln w="38100">
          <a:solidFill>
            <a:schemeClr val="accent6">
              <a:lumMod val="60000"/>
              <a:lumOff val="40000"/>
            </a:schemeClr>
          </a:solidFill>
        </a:ln>
      </dgm:spPr>
      <dgm:t>
        <a:bodyPr/>
        <a:lstStyle/>
        <a:p>
          <a:pPr algn="ctr"/>
          <a:r>
            <a:rPr lang="ru-RU" sz="1700" b="1" i="0" dirty="0" smtClean="0">
              <a:solidFill>
                <a:schemeClr val="bg2">
                  <a:lumMod val="10000"/>
                </a:schemeClr>
              </a:solidFill>
              <a:latin typeface="+mn-lt"/>
            </a:rPr>
            <a:t>Следите за изменениями законодательства</a:t>
          </a:r>
          <a:endParaRPr lang="ru-RU" sz="1700" b="1" i="0" dirty="0">
            <a:solidFill>
              <a:schemeClr val="bg2">
                <a:lumMod val="10000"/>
              </a:schemeClr>
            </a:solidFill>
            <a:latin typeface="+mn-lt"/>
          </a:endParaRPr>
        </a:p>
      </dgm:t>
    </dgm:pt>
    <dgm:pt modelId="{A2A21C48-87A2-42DE-AF3D-E94A1E496C37}" type="parTrans" cxnId="{A9A6D3E8-B365-4FEE-A49E-78E626FDC142}">
      <dgm:prSet/>
      <dgm:spPr/>
      <dgm:t>
        <a:bodyPr/>
        <a:lstStyle/>
        <a:p>
          <a:endParaRPr lang="ru-RU"/>
        </a:p>
      </dgm:t>
    </dgm:pt>
    <dgm:pt modelId="{4ED0D8E0-39BD-4BB4-8EA4-C77BE6DF05EB}" type="sibTrans" cxnId="{A9A6D3E8-B365-4FEE-A49E-78E626FDC142}">
      <dgm:prSet/>
      <dgm:spPr/>
      <dgm:t>
        <a:bodyPr/>
        <a:lstStyle/>
        <a:p>
          <a:endParaRPr lang="ru-RU"/>
        </a:p>
      </dgm:t>
    </dgm:pt>
    <dgm:pt modelId="{4E0054E6-A00D-41C7-B70D-2048BF9B9E45}">
      <dgm:prSet phldrT="[Текст]" custT="1"/>
      <dgm:spPr>
        <a:ln w="38100">
          <a:solidFill>
            <a:schemeClr val="accent6">
              <a:lumMod val="60000"/>
              <a:lumOff val="40000"/>
            </a:schemeClr>
          </a:solidFill>
        </a:ln>
      </dgm:spPr>
      <dgm:t>
        <a:bodyPr/>
        <a:lstStyle/>
        <a:p>
          <a:pPr algn="ctr"/>
          <a:r>
            <a:rPr lang="ru-RU" sz="1700" b="1" i="0" dirty="0" smtClean="0">
              <a:solidFill>
                <a:schemeClr val="bg2">
                  <a:lumMod val="10000"/>
                </a:schemeClr>
              </a:solidFill>
              <a:latin typeface="+mn-lt"/>
            </a:rPr>
            <a:t>Сравнивайте финансовые продукты и услуги на основании информации с сайтов поставщиков услуг</a:t>
          </a:r>
          <a:endParaRPr lang="ru-RU" sz="1700" b="1" i="0" dirty="0">
            <a:solidFill>
              <a:schemeClr val="bg2">
                <a:lumMod val="10000"/>
              </a:schemeClr>
            </a:solidFill>
            <a:latin typeface="+mn-lt"/>
          </a:endParaRPr>
        </a:p>
      </dgm:t>
    </dgm:pt>
    <dgm:pt modelId="{CB10AB92-59E1-40D1-A97B-3F0B50A0A760}" type="parTrans" cxnId="{5664A7ED-F56E-4AFE-90D8-A9FAD9FE78EB}">
      <dgm:prSet/>
      <dgm:spPr/>
      <dgm:t>
        <a:bodyPr/>
        <a:lstStyle/>
        <a:p>
          <a:endParaRPr lang="ru-RU"/>
        </a:p>
      </dgm:t>
    </dgm:pt>
    <dgm:pt modelId="{AEE36C3F-04FA-4A2D-9117-7E6326EB003B}" type="sibTrans" cxnId="{5664A7ED-F56E-4AFE-90D8-A9FAD9FE78EB}">
      <dgm:prSet/>
      <dgm:spPr/>
      <dgm:t>
        <a:bodyPr/>
        <a:lstStyle/>
        <a:p>
          <a:endParaRPr lang="ru-RU"/>
        </a:p>
      </dgm:t>
    </dgm:pt>
    <dgm:pt modelId="{12FE2DD3-6C8C-4746-8FF4-12FA66E841F6}" type="pres">
      <dgm:prSet presAssocID="{69B1B6B9-44B5-40D1-A452-EF76834D4A7B}" presName="linearFlow" presStyleCnt="0">
        <dgm:presLayoutVars>
          <dgm:dir/>
          <dgm:resizeHandles val="exact"/>
        </dgm:presLayoutVars>
      </dgm:prSet>
      <dgm:spPr/>
      <dgm:t>
        <a:bodyPr/>
        <a:lstStyle/>
        <a:p>
          <a:endParaRPr lang="ru-RU"/>
        </a:p>
      </dgm:t>
    </dgm:pt>
    <dgm:pt modelId="{D63CE227-9E88-4EAE-B39F-A9DD6525918D}" type="pres">
      <dgm:prSet presAssocID="{23DB4E48-8983-4020-813D-22A0027F7756}" presName="comp" presStyleCnt="0"/>
      <dgm:spPr/>
      <dgm:t>
        <a:bodyPr/>
        <a:lstStyle/>
        <a:p>
          <a:endParaRPr lang="ru-RU"/>
        </a:p>
      </dgm:t>
    </dgm:pt>
    <dgm:pt modelId="{BFF117EA-5306-4471-AF4F-EE004030B288}" type="pres">
      <dgm:prSet presAssocID="{23DB4E48-8983-4020-813D-22A0027F7756}" presName="rect2" presStyleLbl="node1" presStyleIdx="0" presStyleCnt="4" custScaleX="216335" custLinFactNeighborX="54902" custLinFactNeighborY="5627">
        <dgm:presLayoutVars>
          <dgm:bulletEnabled val="1"/>
        </dgm:presLayoutVars>
      </dgm:prSet>
      <dgm:spPr/>
      <dgm:t>
        <a:bodyPr/>
        <a:lstStyle/>
        <a:p>
          <a:endParaRPr lang="ru-RU"/>
        </a:p>
      </dgm:t>
    </dgm:pt>
    <dgm:pt modelId="{53CA6087-B9C3-4760-B642-A313030B3D60}" type="pres">
      <dgm:prSet presAssocID="{23DB4E48-8983-4020-813D-22A0027F7756}" presName="rect1" presStyleLbl="lnNode1" presStyleIdx="0" presStyleCnt="4" custScaleX="212170" custScaleY="99144" custLinFactNeighborX="-59864" custLinFactNeighborY="5544"/>
      <dgm:spPr>
        <a:ln w="38100">
          <a:solidFill>
            <a:schemeClr val="accent6">
              <a:lumMod val="60000"/>
              <a:lumOff val="40000"/>
            </a:schemeClr>
          </a:solidFill>
        </a:ln>
      </dgm:spPr>
      <dgm:t>
        <a:bodyPr/>
        <a:lstStyle/>
        <a:p>
          <a:endParaRPr lang="ru-RU"/>
        </a:p>
      </dgm:t>
    </dgm:pt>
    <dgm:pt modelId="{B4C1686B-B91E-4C0C-9D73-C375375C9D52}" type="pres">
      <dgm:prSet presAssocID="{624B96EE-D9AB-42FC-9955-A306832F9A07}" presName="sibTrans" presStyleCnt="0"/>
      <dgm:spPr/>
      <dgm:t>
        <a:bodyPr/>
        <a:lstStyle/>
        <a:p>
          <a:endParaRPr lang="ru-RU"/>
        </a:p>
      </dgm:t>
    </dgm:pt>
    <dgm:pt modelId="{24D509D2-9DDB-4F15-8A98-855CEBA0D888}" type="pres">
      <dgm:prSet presAssocID="{7FC985EC-4196-4242-98C1-447ABB51BA84}" presName="comp" presStyleCnt="0"/>
      <dgm:spPr/>
      <dgm:t>
        <a:bodyPr/>
        <a:lstStyle/>
        <a:p>
          <a:endParaRPr lang="ru-RU"/>
        </a:p>
      </dgm:t>
    </dgm:pt>
    <dgm:pt modelId="{452E688F-E6AC-4D9C-AFF4-BD6AADF0858B}" type="pres">
      <dgm:prSet presAssocID="{7FC985EC-4196-4242-98C1-447ABB51BA84}" presName="rect2" presStyleLbl="node1" presStyleIdx="1" presStyleCnt="4" custScaleX="221620" custLinFactNeighborX="-3588" custLinFactNeighborY="721">
        <dgm:presLayoutVars>
          <dgm:bulletEnabled val="1"/>
        </dgm:presLayoutVars>
      </dgm:prSet>
      <dgm:spPr/>
      <dgm:t>
        <a:bodyPr/>
        <a:lstStyle/>
        <a:p>
          <a:endParaRPr lang="ru-RU"/>
        </a:p>
      </dgm:t>
    </dgm:pt>
    <dgm:pt modelId="{CA6A21C3-251D-4FF9-9D89-6F912550BC35}" type="pres">
      <dgm:prSet presAssocID="{7FC985EC-4196-4242-98C1-447ABB51BA84}" presName="rect1" presStyleLbl="lnNode1" presStyleIdx="1" presStyleCnt="4" custScaleX="212170" custLinFactX="81467" custLinFactNeighborX="100000" custLinFactNeighborY="830"/>
      <dgm:spPr>
        <a:blipFill rotWithShape="1">
          <a:blip xmlns:r="http://schemas.openxmlformats.org/officeDocument/2006/relationships" r:embed="rId1"/>
          <a:stretch>
            <a:fillRect/>
          </a:stretch>
        </a:blipFill>
        <a:ln w="38100">
          <a:solidFill>
            <a:schemeClr val="accent6">
              <a:lumMod val="60000"/>
              <a:lumOff val="40000"/>
            </a:schemeClr>
          </a:solidFill>
        </a:ln>
      </dgm:spPr>
      <dgm:t>
        <a:bodyPr/>
        <a:lstStyle/>
        <a:p>
          <a:endParaRPr lang="ru-RU"/>
        </a:p>
      </dgm:t>
    </dgm:pt>
    <dgm:pt modelId="{3CB3E95B-7D91-4DA4-9483-70663175E821}" type="pres">
      <dgm:prSet presAssocID="{ADC2D2BE-41AC-45EA-98A8-6E8165BE805B}" presName="sibTrans" presStyleCnt="0"/>
      <dgm:spPr/>
      <dgm:t>
        <a:bodyPr/>
        <a:lstStyle/>
        <a:p>
          <a:endParaRPr lang="ru-RU"/>
        </a:p>
      </dgm:t>
    </dgm:pt>
    <dgm:pt modelId="{AAEEA09C-218D-4482-8D94-C70BE2F95D9B}" type="pres">
      <dgm:prSet presAssocID="{36073118-9EF6-465C-9FD0-2B1FBE5A2747}" presName="comp" presStyleCnt="0"/>
      <dgm:spPr/>
      <dgm:t>
        <a:bodyPr/>
        <a:lstStyle/>
        <a:p>
          <a:endParaRPr lang="ru-RU"/>
        </a:p>
      </dgm:t>
    </dgm:pt>
    <dgm:pt modelId="{35862EA6-64ED-4589-AF46-CF8D47EF33EF}" type="pres">
      <dgm:prSet presAssocID="{36073118-9EF6-465C-9FD0-2B1FBE5A2747}" presName="rect2" presStyleLbl="node1" presStyleIdx="2" presStyleCnt="4" custScaleX="217788" custLinFactNeighborX="55993" custLinFactNeighborY="1">
        <dgm:presLayoutVars>
          <dgm:bulletEnabled val="1"/>
        </dgm:presLayoutVars>
      </dgm:prSet>
      <dgm:spPr/>
      <dgm:t>
        <a:bodyPr/>
        <a:lstStyle/>
        <a:p>
          <a:endParaRPr lang="ru-RU"/>
        </a:p>
      </dgm:t>
    </dgm:pt>
    <dgm:pt modelId="{471D0FEC-D2D5-4FB3-AEFC-6650C0AC3F75}" type="pres">
      <dgm:prSet presAssocID="{36073118-9EF6-465C-9FD0-2B1FBE5A2747}" presName="rect1" presStyleLbl="lnNode1" presStyleIdx="2" presStyleCnt="4" custScaleX="212170" custLinFactNeighborX="-58872" custLinFactNeighborY="0"/>
      <dgm:spPr>
        <a:blipFill rotWithShape="1">
          <a:blip xmlns:r="http://schemas.openxmlformats.org/officeDocument/2006/relationships" r:embed="rId2"/>
          <a:stretch>
            <a:fillRect/>
          </a:stretch>
        </a:blipFill>
        <a:ln w="38100">
          <a:solidFill>
            <a:schemeClr val="accent6">
              <a:lumMod val="60000"/>
              <a:lumOff val="40000"/>
            </a:schemeClr>
          </a:solidFill>
        </a:ln>
      </dgm:spPr>
      <dgm:t>
        <a:bodyPr/>
        <a:lstStyle/>
        <a:p>
          <a:endParaRPr lang="ru-RU"/>
        </a:p>
      </dgm:t>
    </dgm:pt>
    <dgm:pt modelId="{67BEBD3B-73AB-4702-A053-A1A0F94CC004}" type="pres">
      <dgm:prSet presAssocID="{4ED0D8E0-39BD-4BB4-8EA4-C77BE6DF05EB}" presName="sibTrans" presStyleCnt="0"/>
      <dgm:spPr/>
      <dgm:t>
        <a:bodyPr/>
        <a:lstStyle/>
        <a:p>
          <a:endParaRPr lang="ru-RU"/>
        </a:p>
      </dgm:t>
    </dgm:pt>
    <dgm:pt modelId="{FE29F77C-3077-4C95-9154-064ECE49599B}" type="pres">
      <dgm:prSet presAssocID="{4E0054E6-A00D-41C7-B70D-2048BF9B9E45}" presName="comp" presStyleCnt="0"/>
      <dgm:spPr/>
      <dgm:t>
        <a:bodyPr/>
        <a:lstStyle/>
        <a:p>
          <a:endParaRPr lang="ru-RU"/>
        </a:p>
      </dgm:t>
    </dgm:pt>
    <dgm:pt modelId="{899D2F1D-FCE7-47D9-93A4-38B469B73D8B}" type="pres">
      <dgm:prSet presAssocID="{4E0054E6-A00D-41C7-B70D-2048BF9B9E45}" presName="rect2" presStyleLbl="node1" presStyleIdx="3" presStyleCnt="4" custScaleX="219323" custLinFactNeighborX="-1091" custLinFactNeighborY="376">
        <dgm:presLayoutVars>
          <dgm:bulletEnabled val="1"/>
        </dgm:presLayoutVars>
      </dgm:prSet>
      <dgm:spPr/>
      <dgm:t>
        <a:bodyPr/>
        <a:lstStyle/>
        <a:p>
          <a:endParaRPr lang="ru-RU"/>
        </a:p>
      </dgm:t>
    </dgm:pt>
    <dgm:pt modelId="{241E87C9-4C28-4E1C-B69C-1A1E1A9A51B9}" type="pres">
      <dgm:prSet presAssocID="{4E0054E6-A00D-41C7-B70D-2048BF9B9E45}" presName="rect1" presStyleLbl="lnNode1" presStyleIdx="3" presStyleCnt="4" custScaleX="212170" custLinFactX="83804" custLinFactNeighborX="100000" custLinFactNeighborY="158"/>
      <dgm:spPr>
        <a:blipFill rotWithShape="1">
          <a:blip xmlns:r="http://schemas.openxmlformats.org/officeDocument/2006/relationships" r:embed="rId3"/>
          <a:stretch>
            <a:fillRect/>
          </a:stretch>
        </a:blipFill>
        <a:ln w="38100">
          <a:solidFill>
            <a:schemeClr val="accent6">
              <a:lumMod val="60000"/>
              <a:lumOff val="40000"/>
            </a:schemeClr>
          </a:solidFill>
        </a:ln>
      </dgm:spPr>
      <dgm:t>
        <a:bodyPr/>
        <a:lstStyle/>
        <a:p>
          <a:endParaRPr lang="ru-RU"/>
        </a:p>
      </dgm:t>
    </dgm:pt>
  </dgm:ptLst>
  <dgm:cxnLst>
    <dgm:cxn modelId="{5664A7ED-F56E-4AFE-90D8-A9FAD9FE78EB}" srcId="{69B1B6B9-44B5-40D1-A452-EF76834D4A7B}" destId="{4E0054E6-A00D-41C7-B70D-2048BF9B9E45}" srcOrd="3" destOrd="0" parTransId="{CB10AB92-59E1-40D1-A97B-3F0B50A0A760}" sibTransId="{AEE36C3F-04FA-4A2D-9117-7E6326EB003B}"/>
    <dgm:cxn modelId="{1F5FD4AB-2405-4B5D-9CCD-4BB5AB23EAC4}" type="presOf" srcId="{7FC985EC-4196-4242-98C1-447ABB51BA84}" destId="{452E688F-E6AC-4D9C-AFF4-BD6AADF0858B}" srcOrd="0" destOrd="0" presId="urn:microsoft.com/office/officeart/2008/layout/AlternatingPictureBlocks"/>
    <dgm:cxn modelId="{D62BB18C-C71F-426C-92B7-BBD041B2F729}" type="presOf" srcId="{4E0054E6-A00D-41C7-B70D-2048BF9B9E45}" destId="{899D2F1D-FCE7-47D9-93A4-38B469B73D8B}" srcOrd="0" destOrd="0" presId="urn:microsoft.com/office/officeart/2008/layout/AlternatingPictureBlocks"/>
    <dgm:cxn modelId="{344F256C-374D-4C7C-A278-92A709E2C5D2}" srcId="{69B1B6B9-44B5-40D1-A452-EF76834D4A7B}" destId="{23DB4E48-8983-4020-813D-22A0027F7756}" srcOrd="0" destOrd="0" parTransId="{B1DC6598-55CC-467E-AEC7-3BA94F4A7B63}" sibTransId="{624B96EE-D9AB-42FC-9955-A306832F9A07}"/>
    <dgm:cxn modelId="{A9A6D3E8-B365-4FEE-A49E-78E626FDC142}" srcId="{69B1B6B9-44B5-40D1-A452-EF76834D4A7B}" destId="{36073118-9EF6-465C-9FD0-2B1FBE5A2747}" srcOrd="2" destOrd="0" parTransId="{A2A21C48-87A2-42DE-AF3D-E94A1E496C37}" sibTransId="{4ED0D8E0-39BD-4BB4-8EA4-C77BE6DF05EB}"/>
    <dgm:cxn modelId="{67750B10-02D2-40A8-A07C-0FBC521D2829}" type="presOf" srcId="{69B1B6B9-44B5-40D1-A452-EF76834D4A7B}" destId="{12FE2DD3-6C8C-4746-8FF4-12FA66E841F6}" srcOrd="0" destOrd="0" presId="urn:microsoft.com/office/officeart/2008/layout/AlternatingPictureBlocks"/>
    <dgm:cxn modelId="{5B02C9CD-7084-4D0A-B2A7-E281700519E9}" type="presOf" srcId="{36073118-9EF6-465C-9FD0-2B1FBE5A2747}" destId="{35862EA6-64ED-4589-AF46-CF8D47EF33EF}" srcOrd="0" destOrd="0" presId="urn:microsoft.com/office/officeart/2008/layout/AlternatingPictureBlocks"/>
    <dgm:cxn modelId="{6CFF3AD3-984F-4E45-A4CE-1B9BE97B2041}" srcId="{69B1B6B9-44B5-40D1-A452-EF76834D4A7B}" destId="{7FC985EC-4196-4242-98C1-447ABB51BA84}" srcOrd="1" destOrd="0" parTransId="{CAAD3C7D-1347-4FED-AC4A-0A1C68937C1D}" sibTransId="{ADC2D2BE-41AC-45EA-98A8-6E8165BE805B}"/>
    <dgm:cxn modelId="{051F6344-CF08-4C18-83D2-BF36183B3F78}" type="presOf" srcId="{23DB4E48-8983-4020-813D-22A0027F7756}" destId="{BFF117EA-5306-4471-AF4F-EE004030B288}" srcOrd="0" destOrd="0" presId="urn:microsoft.com/office/officeart/2008/layout/AlternatingPictureBlocks"/>
    <dgm:cxn modelId="{65A0BD0C-7140-48DA-86CE-1FD0F7486623}" type="presParOf" srcId="{12FE2DD3-6C8C-4746-8FF4-12FA66E841F6}" destId="{D63CE227-9E88-4EAE-B39F-A9DD6525918D}" srcOrd="0" destOrd="0" presId="urn:microsoft.com/office/officeart/2008/layout/AlternatingPictureBlocks"/>
    <dgm:cxn modelId="{D048E6BF-E902-4D41-A386-DF3C7A77841C}" type="presParOf" srcId="{D63CE227-9E88-4EAE-B39F-A9DD6525918D}" destId="{BFF117EA-5306-4471-AF4F-EE004030B288}" srcOrd="0" destOrd="0" presId="urn:microsoft.com/office/officeart/2008/layout/AlternatingPictureBlocks"/>
    <dgm:cxn modelId="{BD91CD87-629C-4D45-B379-C5A4A3E0BF56}" type="presParOf" srcId="{D63CE227-9E88-4EAE-B39F-A9DD6525918D}" destId="{53CA6087-B9C3-4760-B642-A313030B3D60}" srcOrd="1" destOrd="0" presId="urn:microsoft.com/office/officeart/2008/layout/AlternatingPictureBlocks"/>
    <dgm:cxn modelId="{0DEA53DF-000C-443E-ADCE-5DF0E89B09C1}" type="presParOf" srcId="{12FE2DD3-6C8C-4746-8FF4-12FA66E841F6}" destId="{B4C1686B-B91E-4C0C-9D73-C375375C9D52}" srcOrd="1" destOrd="0" presId="urn:microsoft.com/office/officeart/2008/layout/AlternatingPictureBlocks"/>
    <dgm:cxn modelId="{D097F1DF-E64D-40B5-8D3E-ED1F87FC173E}" type="presParOf" srcId="{12FE2DD3-6C8C-4746-8FF4-12FA66E841F6}" destId="{24D509D2-9DDB-4F15-8A98-855CEBA0D888}" srcOrd="2" destOrd="0" presId="urn:microsoft.com/office/officeart/2008/layout/AlternatingPictureBlocks"/>
    <dgm:cxn modelId="{780B8A24-7531-4D80-B39C-337962E122A2}" type="presParOf" srcId="{24D509D2-9DDB-4F15-8A98-855CEBA0D888}" destId="{452E688F-E6AC-4D9C-AFF4-BD6AADF0858B}" srcOrd="0" destOrd="0" presId="urn:microsoft.com/office/officeart/2008/layout/AlternatingPictureBlocks"/>
    <dgm:cxn modelId="{18E8019B-0D97-4130-A96D-8A2589931E3C}" type="presParOf" srcId="{24D509D2-9DDB-4F15-8A98-855CEBA0D888}" destId="{CA6A21C3-251D-4FF9-9D89-6F912550BC35}" srcOrd="1" destOrd="0" presId="urn:microsoft.com/office/officeart/2008/layout/AlternatingPictureBlocks"/>
    <dgm:cxn modelId="{29917583-25E6-4FBB-B46E-B6A9488E666A}" type="presParOf" srcId="{12FE2DD3-6C8C-4746-8FF4-12FA66E841F6}" destId="{3CB3E95B-7D91-4DA4-9483-70663175E821}" srcOrd="3" destOrd="0" presId="urn:microsoft.com/office/officeart/2008/layout/AlternatingPictureBlocks"/>
    <dgm:cxn modelId="{747E0C24-C285-46F2-9420-AC449F4C9F2C}" type="presParOf" srcId="{12FE2DD3-6C8C-4746-8FF4-12FA66E841F6}" destId="{AAEEA09C-218D-4482-8D94-C70BE2F95D9B}" srcOrd="4" destOrd="0" presId="urn:microsoft.com/office/officeart/2008/layout/AlternatingPictureBlocks"/>
    <dgm:cxn modelId="{DB43595E-0A54-49D6-84C0-638651520165}" type="presParOf" srcId="{AAEEA09C-218D-4482-8D94-C70BE2F95D9B}" destId="{35862EA6-64ED-4589-AF46-CF8D47EF33EF}" srcOrd="0" destOrd="0" presId="urn:microsoft.com/office/officeart/2008/layout/AlternatingPictureBlocks"/>
    <dgm:cxn modelId="{72916053-EC2D-40E5-9011-7E106B13290B}" type="presParOf" srcId="{AAEEA09C-218D-4482-8D94-C70BE2F95D9B}" destId="{471D0FEC-D2D5-4FB3-AEFC-6650C0AC3F75}" srcOrd="1" destOrd="0" presId="urn:microsoft.com/office/officeart/2008/layout/AlternatingPictureBlocks"/>
    <dgm:cxn modelId="{00A8B044-973A-4755-ABBD-2AE1DC0CE914}" type="presParOf" srcId="{12FE2DD3-6C8C-4746-8FF4-12FA66E841F6}" destId="{67BEBD3B-73AB-4702-A053-A1A0F94CC004}" srcOrd="5" destOrd="0" presId="urn:microsoft.com/office/officeart/2008/layout/AlternatingPictureBlocks"/>
    <dgm:cxn modelId="{B62996B6-FDC0-465A-8DB1-2AFF6BBCD4B6}" type="presParOf" srcId="{12FE2DD3-6C8C-4746-8FF4-12FA66E841F6}" destId="{FE29F77C-3077-4C95-9154-064ECE49599B}" srcOrd="6" destOrd="0" presId="urn:microsoft.com/office/officeart/2008/layout/AlternatingPictureBlocks"/>
    <dgm:cxn modelId="{8C960868-DC67-48D4-B885-020E6D5A38DE}" type="presParOf" srcId="{FE29F77C-3077-4C95-9154-064ECE49599B}" destId="{899D2F1D-FCE7-47D9-93A4-38B469B73D8B}" srcOrd="0" destOrd="0" presId="urn:microsoft.com/office/officeart/2008/layout/AlternatingPictureBlocks"/>
    <dgm:cxn modelId="{BB080E3E-7DD1-44EA-BBB8-2E91F33882A9}" type="presParOf" srcId="{FE29F77C-3077-4C95-9154-064ECE49599B}" destId="{241E87C9-4C28-4E1C-B69C-1A1E1A9A51B9}"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00C66-A3B2-4991-BA22-1454555B2D68}" type="doc">
      <dgm:prSet loTypeId="urn:microsoft.com/office/officeart/2005/8/layout/cycle6" loCatId="relationship" qsTypeId="urn:microsoft.com/office/officeart/2005/8/quickstyle/simple1" qsCatId="simple" csTypeId="urn:microsoft.com/office/officeart/2005/8/colors/accent6_1" csCatId="accent6" phldr="1"/>
      <dgm:spPr/>
      <dgm:t>
        <a:bodyPr/>
        <a:lstStyle/>
        <a:p>
          <a:endParaRPr lang="ru-RU"/>
        </a:p>
      </dgm:t>
    </dgm:pt>
    <dgm:pt modelId="{5116DD74-3DA2-4A8B-AAAA-009BEC8FAFF8}">
      <dgm:prSet custT="1"/>
      <dgm:spPr>
        <a:solidFill>
          <a:schemeClr val="accent6">
            <a:lumMod val="20000"/>
            <a:lumOff val="80000"/>
          </a:schemeClr>
        </a:solidFill>
        <a:ln w="38100">
          <a:solidFill>
            <a:schemeClr val="accent6">
              <a:lumMod val="60000"/>
              <a:lumOff val="40000"/>
            </a:schemeClr>
          </a:solidFill>
        </a:ln>
      </dgm:spPr>
      <dgm:t>
        <a:bodyPr/>
        <a:lstStyle/>
        <a:p>
          <a:pPr rtl="0"/>
          <a:r>
            <a:rPr lang="ru-RU" sz="1200" b="1" i="0" dirty="0" smtClean="0">
              <a:solidFill>
                <a:schemeClr val="bg2">
                  <a:lumMod val="25000"/>
                </a:schemeClr>
              </a:solidFill>
              <a:effectLst/>
              <a:latin typeface="+mn-lt"/>
              <a:cs typeface="Times New Roman" panose="02020603050405020304" pitchFamily="18" charset="0"/>
            </a:rPr>
            <a:t>Ведет учет собственных доходов и расходов</a:t>
          </a:r>
          <a:endParaRPr lang="ru-RU" sz="1200" b="1" i="0" dirty="0">
            <a:solidFill>
              <a:schemeClr val="bg2">
                <a:lumMod val="25000"/>
              </a:schemeClr>
            </a:solidFill>
            <a:effectLst/>
            <a:latin typeface="+mn-lt"/>
            <a:cs typeface="Times New Roman" panose="02020603050405020304" pitchFamily="18" charset="0"/>
          </a:endParaRPr>
        </a:p>
      </dgm:t>
    </dgm:pt>
    <dgm:pt modelId="{4C3B6670-38D1-4561-B982-39F34F32E9D2}" type="parTrans" cxnId="{85CBD585-AE25-4AAA-864C-50D8062E0F78}">
      <dgm:prSet/>
      <dgm:spPr/>
      <dgm:t>
        <a:bodyPr/>
        <a:lstStyle/>
        <a:p>
          <a:endParaRPr lang="ru-RU" sz="1400"/>
        </a:p>
      </dgm:t>
    </dgm:pt>
    <dgm:pt modelId="{FA6EC1D5-941D-40BB-813B-76B84E99F7FD}" type="sibTrans" cxnId="{85CBD585-AE25-4AAA-864C-50D8062E0F78}">
      <dgm:prSet/>
      <dgm:spPr>
        <a:ln w="38100">
          <a:solidFill>
            <a:schemeClr val="accent6">
              <a:lumMod val="60000"/>
              <a:lumOff val="40000"/>
            </a:schemeClr>
          </a:solidFill>
        </a:ln>
      </dgm:spPr>
      <dgm:t>
        <a:bodyPr/>
        <a:lstStyle/>
        <a:p>
          <a:endParaRPr lang="ru-RU">
            <a:solidFill>
              <a:schemeClr val="bg2">
                <a:lumMod val="10000"/>
              </a:schemeClr>
            </a:solidFill>
            <a:latin typeface="+mn-lt"/>
          </a:endParaRPr>
        </a:p>
      </dgm:t>
    </dgm:pt>
    <dgm:pt modelId="{90297653-9E65-442B-A0AF-5591E2D51F5C}">
      <dgm:prSet custT="1"/>
      <dgm:spPr>
        <a:solidFill>
          <a:schemeClr val="accent6">
            <a:lumMod val="20000"/>
            <a:lumOff val="80000"/>
          </a:schemeClr>
        </a:solidFill>
        <a:ln w="38100">
          <a:solidFill>
            <a:schemeClr val="accent6">
              <a:lumMod val="60000"/>
              <a:lumOff val="40000"/>
            </a:schemeClr>
          </a:solidFill>
        </a:ln>
      </dgm:spPr>
      <dgm:t>
        <a:bodyPr/>
        <a:lstStyle/>
        <a:p>
          <a:pPr rtl="0">
            <a:lnSpc>
              <a:spcPct val="100000"/>
            </a:lnSpc>
            <a:spcAft>
              <a:spcPts val="0"/>
            </a:spcAft>
          </a:pPr>
          <a:r>
            <a:rPr lang="ru-RU" sz="1200" b="1" i="0" dirty="0" smtClean="0">
              <a:solidFill>
                <a:schemeClr val="bg2">
                  <a:lumMod val="25000"/>
                </a:schemeClr>
              </a:solidFill>
              <a:latin typeface="+mn-lt"/>
              <a:cs typeface="Times New Roman" panose="02020603050405020304" pitchFamily="18" charset="0"/>
            </a:rPr>
            <a:t>Тратит меньше, чем зарабатывает </a:t>
          </a:r>
        </a:p>
        <a:p>
          <a:pPr rtl="0">
            <a:lnSpc>
              <a:spcPct val="100000"/>
            </a:lnSpc>
            <a:spcAft>
              <a:spcPts val="0"/>
            </a:spcAft>
          </a:pPr>
          <a:r>
            <a:rPr lang="ru-RU" sz="1200" b="1" i="0" dirty="0" smtClean="0">
              <a:solidFill>
                <a:schemeClr val="bg2">
                  <a:lumMod val="25000"/>
                </a:schemeClr>
              </a:solidFill>
              <a:latin typeface="+mn-lt"/>
              <a:cs typeface="Times New Roman" panose="02020603050405020304" pitchFamily="18" charset="0"/>
            </a:rPr>
            <a:t>(формирует сбережения)</a:t>
          </a:r>
          <a:endParaRPr lang="ru-RU" sz="1200" b="1" i="0" dirty="0">
            <a:solidFill>
              <a:schemeClr val="bg2">
                <a:lumMod val="25000"/>
              </a:schemeClr>
            </a:solidFill>
            <a:latin typeface="+mn-lt"/>
            <a:cs typeface="Times New Roman" panose="02020603050405020304" pitchFamily="18" charset="0"/>
          </a:endParaRPr>
        </a:p>
      </dgm:t>
    </dgm:pt>
    <dgm:pt modelId="{8046F8B0-2F27-4805-B6B6-E9D8C28DCA18}" type="parTrans" cxnId="{9DA79668-73F3-48C6-BDA9-5BB489D0874A}">
      <dgm:prSet/>
      <dgm:spPr/>
      <dgm:t>
        <a:bodyPr/>
        <a:lstStyle/>
        <a:p>
          <a:endParaRPr lang="ru-RU" sz="1400"/>
        </a:p>
      </dgm:t>
    </dgm:pt>
    <dgm:pt modelId="{A5977E3D-FD6B-47E3-94DF-A48571D68CFE}" type="sibTrans" cxnId="{9DA79668-73F3-48C6-BDA9-5BB489D0874A}">
      <dgm:prSet/>
      <dgm:spPr>
        <a:ln w="38100">
          <a:solidFill>
            <a:schemeClr val="accent6">
              <a:lumMod val="60000"/>
              <a:lumOff val="40000"/>
            </a:schemeClr>
          </a:solidFill>
        </a:ln>
      </dgm:spPr>
      <dgm:t>
        <a:bodyPr/>
        <a:lstStyle/>
        <a:p>
          <a:endParaRPr lang="ru-RU">
            <a:solidFill>
              <a:schemeClr val="bg2">
                <a:lumMod val="10000"/>
              </a:schemeClr>
            </a:solidFill>
            <a:latin typeface="+mn-lt"/>
          </a:endParaRPr>
        </a:p>
      </dgm:t>
    </dgm:pt>
    <dgm:pt modelId="{2902F4A5-7C66-415B-B851-0573D3F8D85C}">
      <dgm:prSet custT="1"/>
      <dgm:spPr>
        <a:solidFill>
          <a:schemeClr val="accent6">
            <a:lumMod val="20000"/>
            <a:lumOff val="80000"/>
          </a:schemeClr>
        </a:solidFill>
        <a:ln w="38100">
          <a:solidFill>
            <a:schemeClr val="accent6">
              <a:lumMod val="60000"/>
              <a:lumOff val="40000"/>
            </a:schemeClr>
          </a:solidFill>
        </a:ln>
      </dgm:spPr>
      <dgm:t>
        <a:bodyPr/>
        <a:lstStyle/>
        <a:p>
          <a:pPr rtl="0">
            <a:spcAft>
              <a:spcPts val="0"/>
            </a:spcAft>
          </a:pPr>
          <a:r>
            <a:rPr lang="ru-RU" sz="1200" b="1" i="0" dirty="0" smtClean="0">
              <a:solidFill>
                <a:schemeClr val="bg2">
                  <a:lumMod val="25000"/>
                </a:schemeClr>
              </a:solidFill>
              <a:latin typeface="+mn-lt"/>
              <a:cs typeface="Times New Roman" panose="02020603050405020304" pitchFamily="18" charset="0"/>
            </a:rPr>
            <a:t>Ориентируется в мире финансов </a:t>
          </a:r>
        </a:p>
        <a:p>
          <a:pPr rtl="0">
            <a:spcAft>
              <a:spcPts val="0"/>
            </a:spcAft>
          </a:pPr>
          <a:r>
            <a:rPr lang="ru-RU" sz="1200" b="1" i="0" dirty="0" smtClean="0">
              <a:solidFill>
                <a:schemeClr val="bg2">
                  <a:lumMod val="25000"/>
                </a:schemeClr>
              </a:solidFill>
              <a:latin typeface="+mn-lt"/>
              <a:cs typeface="Times New Roman" panose="02020603050405020304" pitchFamily="18" charset="0"/>
            </a:rPr>
            <a:t>(знает, где найти и как использовать нужную информацию)</a:t>
          </a:r>
          <a:endParaRPr lang="ru-RU" sz="1200" b="1" i="0" dirty="0">
            <a:solidFill>
              <a:schemeClr val="bg2">
                <a:lumMod val="25000"/>
              </a:schemeClr>
            </a:solidFill>
            <a:latin typeface="+mn-lt"/>
            <a:cs typeface="Times New Roman" panose="02020603050405020304" pitchFamily="18" charset="0"/>
          </a:endParaRPr>
        </a:p>
      </dgm:t>
    </dgm:pt>
    <dgm:pt modelId="{7FFB92E1-5EE4-4C3B-9940-6E6EB5963556}" type="parTrans" cxnId="{AC746F09-C623-4982-8D55-60AF7ED8F3EE}">
      <dgm:prSet/>
      <dgm:spPr/>
      <dgm:t>
        <a:bodyPr/>
        <a:lstStyle/>
        <a:p>
          <a:endParaRPr lang="ru-RU" sz="1400"/>
        </a:p>
      </dgm:t>
    </dgm:pt>
    <dgm:pt modelId="{46A0E5F1-D5A4-42B1-8718-22C921F8992C}" type="sibTrans" cxnId="{AC746F09-C623-4982-8D55-60AF7ED8F3EE}">
      <dgm:prSet/>
      <dgm:spPr>
        <a:ln w="38100">
          <a:solidFill>
            <a:schemeClr val="accent6">
              <a:lumMod val="60000"/>
              <a:lumOff val="40000"/>
            </a:schemeClr>
          </a:solidFill>
        </a:ln>
      </dgm:spPr>
      <dgm:t>
        <a:bodyPr/>
        <a:lstStyle/>
        <a:p>
          <a:endParaRPr lang="ru-RU">
            <a:solidFill>
              <a:schemeClr val="bg2">
                <a:lumMod val="10000"/>
              </a:schemeClr>
            </a:solidFill>
            <a:latin typeface="+mn-lt"/>
          </a:endParaRPr>
        </a:p>
      </dgm:t>
    </dgm:pt>
    <dgm:pt modelId="{6E4DB4C8-F218-4390-98BA-3D7CF1A44063}">
      <dgm:prSet custT="1"/>
      <dgm:spPr>
        <a:solidFill>
          <a:schemeClr val="accent6">
            <a:lumMod val="20000"/>
            <a:lumOff val="80000"/>
          </a:schemeClr>
        </a:solidFill>
        <a:ln w="38100">
          <a:solidFill>
            <a:schemeClr val="accent6">
              <a:lumMod val="60000"/>
              <a:lumOff val="40000"/>
            </a:schemeClr>
          </a:solidFill>
        </a:ln>
      </dgm:spPr>
      <dgm:t>
        <a:bodyPr/>
        <a:lstStyle/>
        <a:p>
          <a:pPr rtl="0"/>
          <a:r>
            <a:rPr lang="ru-RU" sz="1200" b="1" i="0" dirty="0" smtClean="0">
              <a:solidFill>
                <a:schemeClr val="bg2">
                  <a:lumMod val="25000"/>
                </a:schemeClr>
              </a:solidFill>
              <a:latin typeface="+mn-lt"/>
              <a:cs typeface="Times New Roman" panose="02020603050405020304" pitchFamily="18" charset="0"/>
            </a:rPr>
            <a:t>Осуществляет рациональный выбор финансовых услуг</a:t>
          </a:r>
          <a:endParaRPr lang="ru-RU" sz="1200" b="1" i="0" dirty="0">
            <a:solidFill>
              <a:schemeClr val="bg2">
                <a:lumMod val="25000"/>
              </a:schemeClr>
            </a:solidFill>
            <a:latin typeface="+mn-lt"/>
            <a:cs typeface="Times New Roman" panose="02020603050405020304" pitchFamily="18" charset="0"/>
          </a:endParaRPr>
        </a:p>
      </dgm:t>
    </dgm:pt>
    <dgm:pt modelId="{404435D9-E0BA-4348-A535-D711E0FA56E2}" type="parTrans" cxnId="{3D6DEC16-8261-42FC-827B-2CFEDB41FAD9}">
      <dgm:prSet/>
      <dgm:spPr/>
      <dgm:t>
        <a:bodyPr/>
        <a:lstStyle/>
        <a:p>
          <a:endParaRPr lang="ru-RU" sz="1400"/>
        </a:p>
      </dgm:t>
    </dgm:pt>
    <dgm:pt modelId="{3128F839-DC2E-45EA-A027-620D8F31AF71}" type="sibTrans" cxnId="{3D6DEC16-8261-42FC-827B-2CFEDB41FAD9}">
      <dgm:prSet/>
      <dgm:spPr>
        <a:ln w="38100">
          <a:solidFill>
            <a:schemeClr val="accent6">
              <a:lumMod val="60000"/>
              <a:lumOff val="40000"/>
            </a:schemeClr>
          </a:solidFill>
        </a:ln>
      </dgm:spPr>
      <dgm:t>
        <a:bodyPr/>
        <a:lstStyle/>
        <a:p>
          <a:endParaRPr lang="ru-RU">
            <a:solidFill>
              <a:schemeClr val="bg2">
                <a:lumMod val="10000"/>
              </a:schemeClr>
            </a:solidFill>
            <a:latin typeface="+mn-lt"/>
          </a:endParaRPr>
        </a:p>
      </dgm:t>
    </dgm:pt>
    <dgm:pt modelId="{DE5BAA83-9E1D-4285-BEE1-56B0721DA2DA}">
      <dgm:prSet custT="1"/>
      <dgm:spPr>
        <a:solidFill>
          <a:schemeClr val="accent6">
            <a:lumMod val="20000"/>
            <a:lumOff val="80000"/>
          </a:schemeClr>
        </a:solidFill>
        <a:ln w="38100">
          <a:solidFill>
            <a:schemeClr val="accent6">
              <a:lumMod val="60000"/>
              <a:lumOff val="40000"/>
            </a:schemeClr>
          </a:solidFill>
        </a:ln>
      </dgm:spPr>
      <dgm:t>
        <a:bodyPr/>
        <a:lstStyle/>
        <a:p>
          <a:pPr rtl="0">
            <a:spcAft>
              <a:spcPts val="0"/>
            </a:spcAft>
          </a:pPr>
          <a:r>
            <a:rPr lang="ru-RU" sz="1200" b="1" i="0" dirty="0" smtClean="0">
              <a:solidFill>
                <a:schemeClr val="bg2">
                  <a:lumMod val="25000"/>
                </a:schemeClr>
              </a:solidFill>
              <a:latin typeface="+mn-lt"/>
              <a:cs typeface="Times New Roman" panose="02020603050405020304" pitchFamily="18" charset="0"/>
            </a:rPr>
            <a:t>Имеет подушку безопасности  </a:t>
          </a:r>
        </a:p>
        <a:p>
          <a:pPr rtl="0">
            <a:spcAft>
              <a:spcPts val="0"/>
            </a:spcAft>
          </a:pPr>
          <a:r>
            <a:rPr lang="ru-RU" sz="1200" b="1" i="0" dirty="0" smtClean="0">
              <a:solidFill>
                <a:schemeClr val="bg2">
                  <a:lumMod val="25000"/>
                </a:schemeClr>
              </a:solidFill>
              <a:latin typeface="+mn-lt"/>
              <a:cs typeface="Times New Roman" panose="02020603050405020304" pitchFamily="18" charset="0"/>
            </a:rPr>
            <a:t>(на случай непредвиденных обстоятельств/</a:t>
          </a:r>
          <a:r>
            <a:rPr lang="ru-RU" sz="1200" b="1" i="0" dirty="0" err="1" smtClean="0">
              <a:solidFill>
                <a:schemeClr val="bg2">
                  <a:lumMod val="25000"/>
                </a:schemeClr>
              </a:solidFill>
              <a:latin typeface="+mn-lt"/>
              <a:cs typeface="Times New Roman" panose="02020603050405020304" pitchFamily="18" charset="0"/>
            </a:rPr>
            <a:t>нако-пления</a:t>
          </a:r>
          <a:r>
            <a:rPr lang="ru-RU" sz="1200" b="1" i="0" dirty="0" smtClean="0">
              <a:solidFill>
                <a:schemeClr val="bg2">
                  <a:lumMod val="25000"/>
                </a:schemeClr>
              </a:solidFill>
              <a:latin typeface="+mn-lt"/>
              <a:cs typeface="Times New Roman" panose="02020603050405020304" pitchFamily="18" charset="0"/>
            </a:rPr>
            <a:t> на пенсию)</a:t>
          </a:r>
          <a:endParaRPr lang="ru-RU" sz="1200" b="1" i="0" dirty="0">
            <a:solidFill>
              <a:schemeClr val="bg2">
                <a:lumMod val="25000"/>
              </a:schemeClr>
            </a:solidFill>
            <a:latin typeface="+mn-lt"/>
            <a:cs typeface="Times New Roman" panose="02020603050405020304" pitchFamily="18" charset="0"/>
          </a:endParaRPr>
        </a:p>
      </dgm:t>
    </dgm:pt>
    <dgm:pt modelId="{C9F0FA5C-9D5E-4B71-A703-1962B58C9662}" type="parTrans" cxnId="{CFA30493-0E6C-4324-A6F1-6581E4DE2C10}">
      <dgm:prSet/>
      <dgm:spPr/>
      <dgm:t>
        <a:bodyPr/>
        <a:lstStyle/>
        <a:p>
          <a:endParaRPr lang="ru-RU"/>
        </a:p>
      </dgm:t>
    </dgm:pt>
    <dgm:pt modelId="{87E27503-5D8A-4FC7-8716-54E7FCCBD5DF}" type="sibTrans" cxnId="{CFA30493-0E6C-4324-A6F1-6581E4DE2C10}">
      <dgm:prSet/>
      <dgm:spPr>
        <a:ln w="38100">
          <a:solidFill>
            <a:schemeClr val="accent6">
              <a:lumMod val="60000"/>
              <a:lumOff val="40000"/>
            </a:schemeClr>
          </a:solidFill>
        </a:ln>
      </dgm:spPr>
      <dgm:t>
        <a:bodyPr/>
        <a:lstStyle/>
        <a:p>
          <a:endParaRPr lang="ru-RU">
            <a:solidFill>
              <a:schemeClr val="bg2">
                <a:lumMod val="10000"/>
              </a:schemeClr>
            </a:solidFill>
            <a:latin typeface="+mn-lt"/>
          </a:endParaRPr>
        </a:p>
      </dgm:t>
    </dgm:pt>
    <dgm:pt modelId="{8F66F9C7-E189-4112-B3D3-DF09EF0D8D99}">
      <dgm:prSet custT="1"/>
      <dgm:spPr>
        <a:solidFill>
          <a:schemeClr val="accent6">
            <a:lumMod val="20000"/>
            <a:lumOff val="80000"/>
          </a:schemeClr>
        </a:solidFill>
        <a:ln w="38100">
          <a:solidFill>
            <a:schemeClr val="accent6">
              <a:lumMod val="60000"/>
              <a:lumOff val="40000"/>
            </a:schemeClr>
          </a:solidFill>
        </a:ln>
      </dgm:spPr>
      <dgm:t>
        <a:bodyPr/>
        <a:lstStyle/>
        <a:p>
          <a:pPr rtl="0"/>
          <a:r>
            <a:rPr lang="ru-RU" sz="1200" b="1" i="0" dirty="0" smtClean="0">
              <a:solidFill>
                <a:schemeClr val="bg2">
                  <a:lumMod val="25000"/>
                </a:schemeClr>
              </a:solidFill>
              <a:latin typeface="+mn-lt"/>
              <a:cs typeface="Times New Roman" panose="02020603050405020304" pitchFamily="18" charset="0"/>
            </a:rPr>
            <a:t>Знает, как защищены права потребителя финансовых услуг (куда обратиться</a:t>
          </a:r>
          <a:r>
            <a:rPr lang="ru-RU" sz="1300" b="1" i="0" dirty="0" smtClean="0">
              <a:solidFill>
                <a:schemeClr val="bg2">
                  <a:lumMod val="25000"/>
                </a:schemeClr>
              </a:solidFill>
              <a:latin typeface="+mn-lt"/>
              <a:cs typeface="Times New Roman" panose="02020603050405020304" pitchFamily="18" charset="0"/>
            </a:rPr>
            <a:t>)</a:t>
          </a:r>
          <a:endParaRPr lang="ru-RU" sz="1300" b="1" i="0" dirty="0">
            <a:solidFill>
              <a:schemeClr val="bg2">
                <a:lumMod val="25000"/>
              </a:schemeClr>
            </a:solidFill>
            <a:latin typeface="+mn-lt"/>
            <a:cs typeface="Times New Roman" panose="02020603050405020304" pitchFamily="18" charset="0"/>
          </a:endParaRPr>
        </a:p>
      </dgm:t>
    </dgm:pt>
    <dgm:pt modelId="{E8175564-19D6-49AE-89DD-EE94C59F76AE}" type="parTrans" cxnId="{C162ED2D-014B-44B2-93EF-97391FB95BCE}">
      <dgm:prSet/>
      <dgm:spPr/>
      <dgm:t>
        <a:bodyPr/>
        <a:lstStyle/>
        <a:p>
          <a:endParaRPr lang="ru-RU"/>
        </a:p>
      </dgm:t>
    </dgm:pt>
    <dgm:pt modelId="{62A804A0-725A-4E5B-B46E-54CEFE3A6337}" type="sibTrans" cxnId="{C162ED2D-014B-44B2-93EF-97391FB95BCE}">
      <dgm:prSet/>
      <dgm:spPr>
        <a:ln w="38100">
          <a:solidFill>
            <a:schemeClr val="accent6">
              <a:lumMod val="60000"/>
              <a:lumOff val="40000"/>
            </a:schemeClr>
          </a:solidFill>
        </a:ln>
      </dgm:spPr>
      <dgm:t>
        <a:bodyPr/>
        <a:lstStyle/>
        <a:p>
          <a:endParaRPr lang="ru-RU">
            <a:solidFill>
              <a:schemeClr val="bg2">
                <a:lumMod val="10000"/>
              </a:schemeClr>
            </a:solidFill>
          </a:endParaRPr>
        </a:p>
      </dgm:t>
    </dgm:pt>
    <dgm:pt modelId="{42434805-C4E9-4381-9ED4-A1E720717557}" type="pres">
      <dgm:prSet presAssocID="{4C700C66-A3B2-4991-BA22-1454555B2D68}" presName="cycle" presStyleCnt="0">
        <dgm:presLayoutVars>
          <dgm:dir/>
          <dgm:resizeHandles val="exact"/>
        </dgm:presLayoutVars>
      </dgm:prSet>
      <dgm:spPr/>
      <dgm:t>
        <a:bodyPr/>
        <a:lstStyle/>
        <a:p>
          <a:endParaRPr lang="ru-RU"/>
        </a:p>
      </dgm:t>
    </dgm:pt>
    <dgm:pt modelId="{61BBC939-DA26-448E-9B37-EE16B3465798}" type="pres">
      <dgm:prSet presAssocID="{5116DD74-3DA2-4A8B-AAAA-009BEC8FAFF8}" presName="node" presStyleLbl="node1" presStyleIdx="0" presStyleCnt="6" custScaleX="141473" custScaleY="108825" custRadScaleRad="100001" custRadScaleInc="-1487">
        <dgm:presLayoutVars>
          <dgm:bulletEnabled val="1"/>
        </dgm:presLayoutVars>
      </dgm:prSet>
      <dgm:spPr/>
      <dgm:t>
        <a:bodyPr/>
        <a:lstStyle/>
        <a:p>
          <a:endParaRPr lang="ru-RU"/>
        </a:p>
      </dgm:t>
    </dgm:pt>
    <dgm:pt modelId="{A7DD33E7-37C0-4018-8FFB-3AAE12DBC3B5}" type="pres">
      <dgm:prSet presAssocID="{5116DD74-3DA2-4A8B-AAAA-009BEC8FAFF8}" presName="spNode" presStyleCnt="0"/>
      <dgm:spPr/>
      <dgm:t>
        <a:bodyPr/>
        <a:lstStyle/>
        <a:p>
          <a:endParaRPr lang="ru-RU"/>
        </a:p>
      </dgm:t>
    </dgm:pt>
    <dgm:pt modelId="{E3118355-98EB-4515-BD91-9DCC30062ADB}" type="pres">
      <dgm:prSet presAssocID="{FA6EC1D5-941D-40BB-813B-76B84E99F7FD}" presName="sibTrans" presStyleLbl="sibTrans1D1" presStyleIdx="0" presStyleCnt="6"/>
      <dgm:spPr/>
      <dgm:t>
        <a:bodyPr/>
        <a:lstStyle/>
        <a:p>
          <a:endParaRPr lang="ru-RU"/>
        </a:p>
      </dgm:t>
    </dgm:pt>
    <dgm:pt modelId="{7F6233BC-7B83-4A8C-81B4-76037B447A5E}" type="pres">
      <dgm:prSet presAssocID="{90297653-9E65-442B-A0AF-5591E2D51F5C}" presName="node" presStyleLbl="node1" presStyleIdx="1" presStyleCnt="6" custScaleX="141473" custScaleY="108825" custRadScaleRad="100069" custRadScaleInc="2446">
        <dgm:presLayoutVars>
          <dgm:bulletEnabled val="1"/>
        </dgm:presLayoutVars>
      </dgm:prSet>
      <dgm:spPr/>
      <dgm:t>
        <a:bodyPr/>
        <a:lstStyle/>
        <a:p>
          <a:endParaRPr lang="ru-RU"/>
        </a:p>
      </dgm:t>
    </dgm:pt>
    <dgm:pt modelId="{F00DD258-115E-4BC9-9B05-CD6AA7BC6800}" type="pres">
      <dgm:prSet presAssocID="{90297653-9E65-442B-A0AF-5591E2D51F5C}" presName="spNode" presStyleCnt="0"/>
      <dgm:spPr/>
      <dgm:t>
        <a:bodyPr/>
        <a:lstStyle/>
        <a:p>
          <a:endParaRPr lang="ru-RU"/>
        </a:p>
      </dgm:t>
    </dgm:pt>
    <dgm:pt modelId="{5F2846EE-C632-4B12-82C1-2F5BF626D623}" type="pres">
      <dgm:prSet presAssocID="{A5977E3D-FD6B-47E3-94DF-A48571D68CFE}" presName="sibTrans" presStyleLbl="sibTrans1D1" presStyleIdx="1" presStyleCnt="6"/>
      <dgm:spPr/>
      <dgm:t>
        <a:bodyPr/>
        <a:lstStyle/>
        <a:p>
          <a:endParaRPr lang="ru-RU"/>
        </a:p>
      </dgm:t>
    </dgm:pt>
    <dgm:pt modelId="{0B099D48-9556-41D5-85E2-7617DE5841AC}" type="pres">
      <dgm:prSet presAssocID="{2902F4A5-7C66-415B-B851-0573D3F8D85C}" presName="node" presStyleLbl="node1" presStyleIdx="2" presStyleCnt="6" custScaleX="141473" custScaleY="108825">
        <dgm:presLayoutVars>
          <dgm:bulletEnabled val="1"/>
        </dgm:presLayoutVars>
      </dgm:prSet>
      <dgm:spPr/>
      <dgm:t>
        <a:bodyPr/>
        <a:lstStyle/>
        <a:p>
          <a:endParaRPr lang="ru-RU"/>
        </a:p>
      </dgm:t>
    </dgm:pt>
    <dgm:pt modelId="{CC76A8A7-ABC8-4A8A-88F0-6E7AD06D4C50}" type="pres">
      <dgm:prSet presAssocID="{2902F4A5-7C66-415B-B851-0573D3F8D85C}" presName="spNode" presStyleCnt="0"/>
      <dgm:spPr/>
      <dgm:t>
        <a:bodyPr/>
        <a:lstStyle/>
        <a:p>
          <a:endParaRPr lang="ru-RU"/>
        </a:p>
      </dgm:t>
    </dgm:pt>
    <dgm:pt modelId="{593F5EA2-4999-49BE-8ED4-545A8AE8D6B2}" type="pres">
      <dgm:prSet presAssocID="{46A0E5F1-D5A4-42B1-8718-22C921F8992C}" presName="sibTrans" presStyleLbl="sibTrans1D1" presStyleIdx="2" presStyleCnt="6"/>
      <dgm:spPr/>
      <dgm:t>
        <a:bodyPr/>
        <a:lstStyle/>
        <a:p>
          <a:endParaRPr lang="ru-RU"/>
        </a:p>
      </dgm:t>
    </dgm:pt>
    <dgm:pt modelId="{99365987-A7C4-4F6A-966F-894F9A6F2E7A}" type="pres">
      <dgm:prSet presAssocID="{6E4DB4C8-F218-4390-98BA-3D7CF1A44063}" presName="node" presStyleLbl="node1" presStyleIdx="3" presStyleCnt="6" custScaleX="141473" custScaleY="108825" custRadScaleRad="99548">
        <dgm:presLayoutVars>
          <dgm:bulletEnabled val="1"/>
        </dgm:presLayoutVars>
      </dgm:prSet>
      <dgm:spPr/>
      <dgm:t>
        <a:bodyPr/>
        <a:lstStyle/>
        <a:p>
          <a:endParaRPr lang="ru-RU"/>
        </a:p>
      </dgm:t>
    </dgm:pt>
    <dgm:pt modelId="{33C5CD50-AD68-48FC-A437-A268BE7907D7}" type="pres">
      <dgm:prSet presAssocID="{6E4DB4C8-F218-4390-98BA-3D7CF1A44063}" presName="spNode" presStyleCnt="0"/>
      <dgm:spPr/>
      <dgm:t>
        <a:bodyPr/>
        <a:lstStyle/>
        <a:p>
          <a:endParaRPr lang="ru-RU"/>
        </a:p>
      </dgm:t>
    </dgm:pt>
    <dgm:pt modelId="{709A8DBA-2D6D-43CE-A516-F8F97B77B8C9}" type="pres">
      <dgm:prSet presAssocID="{3128F839-DC2E-45EA-A027-620D8F31AF71}" presName="sibTrans" presStyleLbl="sibTrans1D1" presStyleIdx="3" presStyleCnt="6"/>
      <dgm:spPr/>
      <dgm:t>
        <a:bodyPr/>
        <a:lstStyle/>
        <a:p>
          <a:endParaRPr lang="ru-RU"/>
        </a:p>
      </dgm:t>
    </dgm:pt>
    <dgm:pt modelId="{A46DE033-E54E-410D-B065-824C9206652A}" type="pres">
      <dgm:prSet presAssocID="{DE5BAA83-9E1D-4285-BEE1-56B0721DA2DA}" presName="node" presStyleLbl="node1" presStyleIdx="4" presStyleCnt="6" custScaleX="141473" custScaleY="108825">
        <dgm:presLayoutVars>
          <dgm:bulletEnabled val="1"/>
        </dgm:presLayoutVars>
      </dgm:prSet>
      <dgm:spPr/>
      <dgm:t>
        <a:bodyPr/>
        <a:lstStyle/>
        <a:p>
          <a:endParaRPr lang="ru-RU"/>
        </a:p>
      </dgm:t>
    </dgm:pt>
    <dgm:pt modelId="{4703D43F-EC9B-4890-A72F-44E5B30A2DBA}" type="pres">
      <dgm:prSet presAssocID="{DE5BAA83-9E1D-4285-BEE1-56B0721DA2DA}" presName="spNode" presStyleCnt="0"/>
      <dgm:spPr/>
      <dgm:t>
        <a:bodyPr/>
        <a:lstStyle/>
        <a:p>
          <a:endParaRPr lang="ru-RU"/>
        </a:p>
      </dgm:t>
    </dgm:pt>
    <dgm:pt modelId="{E1E5E2E8-E544-4B25-9EF4-D59066B88232}" type="pres">
      <dgm:prSet presAssocID="{87E27503-5D8A-4FC7-8716-54E7FCCBD5DF}" presName="sibTrans" presStyleLbl="sibTrans1D1" presStyleIdx="4" presStyleCnt="6"/>
      <dgm:spPr/>
      <dgm:t>
        <a:bodyPr/>
        <a:lstStyle/>
        <a:p>
          <a:endParaRPr lang="ru-RU"/>
        </a:p>
      </dgm:t>
    </dgm:pt>
    <dgm:pt modelId="{1D408C72-E403-4029-8BA6-459C9D0A1DD5}" type="pres">
      <dgm:prSet presAssocID="{8F66F9C7-E189-4112-B3D3-DF09EF0D8D99}" presName="node" presStyleLbl="node1" presStyleIdx="5" presStyleCnt="6" custScaleX="141473" custScaleY="108825" custRadScaleRad="99927" custRadScaleInc="3616">
        <dgm:presLayoutVars>
          <dgm:bulletEnabled val="1"/>
        </dgm:presLayoutVars>
      </dgm:prSet>
      <dgm:spPr/>
      <dgm:t>
        <a:bodyPr/>
        <a:lstStyle/>
        <a:p>
          <a:endParaRPr lang="ru-RU"/>
        </a:p>
      </dgm:t>
    </dgm:pt>
    <dgm:pt modelId="{CAC8FBAA-9504-49A9-97F4-888849537478}" type="pres">
      <dgm:prSet presAssocID="{8F66F9C7-E189-4112-B3D3-DF09EF0D8D99}" presName="spNode" presStyleCnt="0"/>
      <dgm:spPr/>
      <dgm:t>
        <a:bodyPr/>
        <a:lstStyle/>
        <a:p>
          <a:endParaRPr lang="ru-RU"/>
        </a:p>
      </dgm:t>
    </dgm:pt>
    <dgm:pt modelId="{0ACD4995-ACA5-4C26-9F3E-D0F16B9D54FA}" type="pres">
      <dgm:prSet presAssocID="{62A804A0-725A-4E5B-B46E-54CEFE3A6337}" presName="sibTrans" presStyleLbl="sibTrans1D1" presStyleIdx="5" presStyleCnt="6"/>
      <dgm:spPr/>
      <dgm:t>
        <a:bodyPr/>
        <a:lstStyle/>
        <a:p>
          <a:endParaRPr lang="ru-RU"/>
        </a:p>
      </dgm:t>
    </dgm:pt>
  </dgm:ptLst>
  <dgm:cxnLst>
    <dgm:cxn modelId="{B5F31C91-6979-4CE4-8709-5DEA0FA5E4A8}" type="presOf" srcId="{FA6EC1D5-941D-40BB-813B-76B84E99F7FD}" destId="{E3118355-98EB-4515-BD91-9DCC30062ADB}" srcOrd="0" destOrd="0" presId="urn:microsoft.com/office/officeart/2005/8/layout/cycle6"/>
    <dgm:cxn modelId="{7D221D43-DC69-4DB5-A41A-D7CDD332B836}" type="presOf" srcId="{8F66F9C7-E189-4112-B3D3-DF09EF0D8D99}" destId="{1D408C72-E403-4029-8BA6-459C9D0A1DD5}" srcOrd="0" destOrd="0" presId="urn:microsoft.com/office/officeart/2005/8/layout/cycle6"/>
    <dgm:cxn modelId="{ACF130D5-F49D-4E71-B3B6-ADC633E28C07}" type="presOf" srcId="{90297653-9E65-442B-A0AF-5591E2D51F5C}" destId="{7F6233BC-7B83-4A8C-81B4-76037B447A5E}" srcOrd="0" destOrd="0" presId="urn:microsoft.com/office/officeart/2005/8/layout/cycle6"/>
    <dgm:cxn modelId="{C162ED2D-014B-44B2-93EF-97391FB95BCE}" srcId="{4C700C66-A3B2-4991-BA22-1454555B2D68}" destId="{8F66F9C7-E189-4112-B3D3-DF09EF0D8D99}" srcOrd="5" destOrd="0" parTransId="{E8175564-19D6-49AE-89DD-EE94C59F76AE}" sibTransId="{62A804A0-725A-4E5B-B46E-54CEFE3A6337}"/>
    <dgm:cxn modelId="{B62BCDF4-D5F3-4A72-80B8-5040BCB5BD30}" type="presOf" srcId="{DE5BAA83-9E1D-4285-BEE1-56B0721DA2DA}" destId="{A46DE033-E54E-410D-B065-824C9206652A}" srcOrd="0" destOrd="0" presId="urn:microsoft.com/office/officeart/2005/8/layout/cycle6"/>
    <dgm:cxn modelId="{3D6DEC16-8261-42FC-827B-2CFEDB41FAD9}" srcId="{4C700C66-A3B2-4991-BA22-1454555B2D68}" destId="{6E4DB4C8-F218-4390-98BA-3D7CF1A44063}" srcOrd="3" destOrd="0" parTransId="{404435D9-E0BA-4348-A535-D711E0FA56E2}" sibTransId="{3128F839-DC2E-45EA-A027-620D8F31AF71}"/>
    <dgm:cxn modelId="{85CBD585-AE25-4AAA-864C-50D8062E0F78}" srcId="{4C700C66-A3B2-4991-BA22-1454555B2D68}" destId="{5116DD74-3DA2-4A8B-AAAA-009BEC8FAFF8}" srcOrd="0" destOrd="0" parTransId="{4C3B6670-38D1-4561-B982-39F34F32E9D2}" sibTransId="{FA6EC1D5-941D-40BB-813B-76B84E99F7FD}"/>
    <dgm:cxn modelId="{AAE837D5-D726-4C45-A353-279F9330A990}" type="presOf" srcId="{5116DD74-3DA2-4A8B-AAAA-009BEC8FAFF8}" destId="{61BBC939-DA26-448E-9B37-EE16B3465798}" srcOrd="0" destOrd="0" presId="urn:microsoft.com/office/officeart/2005/8/layout/cycle6"/>
    <dgm:cxn modelId="{50F62E6F-624F-4890-B613-6F01F5EDF413}" type="presOf" srcId="{3128F839-DC2E-45EA-A027-620D8F31AF71}" destId="{709A8DBA-2D6D-43CE-A516-F8F97B77B8C9}" srcOrd="0" destOrd="0" presId="urn:microsoft.com/office/officeart/2005/8/layout/cycle6"/>
    <dgm:cxn modelId="{EC2BA37E-C077-47F2-90E0-C04E3B63B973}" type="presOf" srcId="{A5977E3D-FD6B-47E3-94DF-A48571D68CFE}" destId="{5F2846EE-C632-4B12-82C1-2F5BF626D623}" srcOrd="0" destOrd="0" presId="urn:microsoft.com/office/officeart/2005/8/layout/cycle6"/>
    <dgm:cxn modelId="{C92A6EB1-D4A7-4943-B9B4-35A41E13A89B}" type="presOf" srcId="{87E27503-5D8A-4FC7-8716-54E7FCCBD5DF}" destId="{E1E5E2E8-E544-4B25-9EF4-D59066B88232}" srcOrd="0" destOrd="0" presId="urn:microsoft.com/office/officeart/2005/8/layout/cycle6"/>
    <dgm:cxn modelId="{2CBD42B6-5518-4B8D-A4A9-743BF99BC282}" type="presOf" srcId="{62A804A0-725A-4E5B-B46E-54CEFE3A6337}" destId="{0ACD4995-ACA5-4C26-9F3E-D0F16B9D54FA}" srcOrd="0" destOrd="0" presId="urn:microsoft.com/office/officeart/2005/8/layout/cycle6"/>
    <dgm:cxn modelId="{60852A32-A2CB-4E1F-8D1A-A198F31230C7}" type="presOf" srcId="{46A0E5F1-D5A4-42B1-8718-22C921F8992C}" destId="{593F5EA2-4999-49BE-8ED4-545A8AE8D6B2}" srcOrd="0" destOrd="0" presId="urn:microsoft.com/office/officeart/2005/8/layout/cycle6"/>
    <dgm:cxn modelId="{FD59CD84-4373-4900-8A08-736D685D4026}" type="presOf" srcId="{4C700C66-A3B2-4991-BA22-1454555B2D68}" destId="{42434805-C4E9-4381-9ED4-A1E720717557}" srcOrd="0" destOrd="0" presId="urn:microsoft.com/office/officeart/2005/8/layout/cycle6"/>
    <dgm:cxn modelId="{44CA3B90-821A-42E0-9356-1D16166A4454}" type="presOf" srcId="{2902F4A5-7C66-415B-B851-0573D3F8D85C}" destId="{0B099D48-9556-41D5-85E2-7617DE5841AC}" srcOrd="0" destOrd="0" presId="urn:microsoft.com/office/officeart/2005/8/layout/cycle6"/>
    <dgm:cxn modelId="{9DA79668-73F3-48C6-BDA9-5BB489D0874A}" srcId="{4C700C66-A3B2-4991-BA22-1454555B2D68}" destId="{90297653-9E65-442B-A0AF-5591E2D51F5C}" srcOrd="1" destOrd="0" parTransId="{8046F8B0-2F27-4805-B6B6-E9D8C28DCA18}" sibTransId="{A5977E3D-FD6B-47E3-94DF-A48571D68CFE}"/>
    <dgm:cxn modelId="{40D0EF15-6B54-495F-A4DB-C6906417FA53}" type="presOf" srcId="{6E4DB4C8-F218-4390-98BA-3D7CF1A44063}" destId="{99365987-A7C4-4F6A-966F-894F9A6F2E7A}" srcOrd="0" destOrd="0" presId="urn:microsoft.com/office/officeart/2005/8/layout/cycle6"/>
    <dgm:cxn modelId="{AC746F09-C623-4982-8D55-60AF7ED8F3EE}" srcId="{4C700C66-A3B2-4991-BA22-1454555B2D68}" destId="{2902F4A5-7C66-415B-B851-0573D3F8D85C}" srcOrd="2" destOrd="0" parTransId="{7FFB92E1-5EE4-4C3B-9940-6E6EB5963556}" sibTransId="{46A0E5F1-D5A4-42B1-8718-22C921F8992C}"/>
    <dgm:cxn modelId="{CFA30493-0E6C-4324-A6F1-6581E4DE2C10}" srcId="{4C700C66-A3B2-4991-BA22-1454555B2D68}" destId="{DE5BAA83-9E1D-4285-BEE1-56B0721DA2DA}" srcOrd="4" destOrd="0" parTransId="{C9F0FA5C-9D5E-4B71-A703-1962B58C9662}" sibTransId="{87E27503-5D8A-4FC7-8716-54E7FCCBD5DF}"/>
    <dgm:cxn modelId="{B50B2A54-CEDB-40A9-88FF-36505CC16796}" type="presParOf" srcId="{42434805-C4E9-4381-9ED4-A1E720717557}" destId="{61BBC939-DA26-448E-9B37-EE16B3465798}" srcOrd="0" destOrd="0" presId="urn:microsoft.com/office/officeart/2005/8/layout/cycle6"/>
    <dgm:cxn modelId="{7B7356B2-D8F5-485A-9088-9CCF9A04D62C}" type="presParOf" srcId="{42434805-C4E9-4381-9ED4-A1E720717557}" destId="{A7DD33E7-37C0-4018-8FFB-3AAE12DBC3B5}" srcOrd="1" destOrd="0" presId="urn:microsoft.com/office/officeart/2005/8/layout/cycle6"/>
    <dgm:cxn modelId="{5F9ABD24-F367-41FE-9677-D6F44FB2C05D}" type="presParOf" srcId="{42434805-C4E9-4381-9ED4-A1E720717557}" destId="{E3118355-98EB-4515-BD91-9DCC30062ADB}" srcOrd="2" destOrd="0" presId="urn:microsoft.com/office/officeart/2005/8/layout/cycle6"/>
    <dgm:cxn modelId="{7A25A324-BEEE-4476-AF99-A02CC3F5B667}" type="presParOf" srcId="{42434805-C4E9-4381-9ED4-A1E720717557}" destId="{7F6233BC-7B83-4A8C-81B4-76037B447A5E}" srcOrd="3" destOrd="0" presId="urn:microsoft.com/office/officeart/2005/8/layout/cycle6"/>
    <dgm:cxn modelId="{3D83E975-2B93-4804-9D2B-5F39F48C4577}" type="presParOf" srcId="{42434805-C4E9-4381-9ED4-A1E720717557}" destId="{F00DD258-115E-4BC9-9B05-CD6AA7BC6800}" srcOrd="4" destOrd="0" presId="urn:microsoft.com/office/officeart/2005/8/layout/cycle6"/>
    <dgm:cxn modelId="{92FD8CD4-8404-4EA6-935D-70A7596C6065}" type="presParOf" srcId="{42434805-C4E9-4381-9ED4-A1E720717557}" destId="{5F2846EE-C632-4B12-82C1-2F5BF626D623}" srcOrd="5" destOrd="0" presId="urn:microsoft.com/office/officeart/2005/8/layout/cycle6"/>
    <dgm:cxn modelId="{D9A91688-666C-40D1-BBF6-D07E5496BE4C}" type="presParOf" srcId="{42434805-C4E9-4381-9ED4-A1E720717557}" destId="{0B099D48-9556-41D5-85E2-7617DE5841AC}" srcOrd="6" destOrd="0" presId="urn:microsoft.com/office/officeart/2005/8/layout/cycle6"/>
    <dgm:cxn modelId="{7C986EE6-314B-4092-B18C-C375351EC0E6}" type="presParOf" srcId="{42434805-C4E9-4381-9ED4-A1E720717557}" destId="{CC76A8A7-ABC8-4A8A-88F0-6E7AD06D4C50}" srcOrd="7" destOrd="0" presId="urn:microsoft.com/office/officeart/2005/8/layout/cycle6"/>
    <dgm:cxn modelId="{A966BB02-46A9-4AC0-8BF7-710E7E3B928E}" type="presParOf" srcId="{42434805-C4E9-4381-9ED4-A1E720717557}" destId="{593F5EA2-4999-49BE-8ED4-545A8AE8D6B2}" srcOrd="8" destOrd="0" presId="urn:microsoft.com/office/officeart/2005/8/layout/cycle6"/>
    <dgm:cxn modelId="{B28714EB-E1BD-4566-8F66-BA289B489A58}" type="presParOf" srcId="{42434805-C4E9-4381-9ED4-A1E720717557}" destId="{99365987-A7C4-4F6A-966F-894F9A6F2E7A}" srcOrd="9" destOrd="0" presId="urn:microsoft.com/office/officeart/2005/8/layout/cycle6"/>
    <dgm:cxn modelId="{FDA7C5EF-59CC-4F5A-BF48-7B96163A2CC0}" type="presParOf" srcId="{42434805-C4E9-4381-9ED4-A1E720717557}" destId="{33C5CD50-AD68-48FC-A437-A268BE7907D7}" srcOrd="10" destOrd="0" presId="urn:microsoft.com/office/officeart/2005/8/layout/cycle6"/>
    <dgm:cxn modelId="{E6B03F08-4423-42C4-BD33-5B4661375869}" type="presParOf" srcId="{42434805-C4E9-4381-9ED4-A1E720717557}" destId="{709A8DBA-2D6D-43CE-A516-F8F97B77B8C9}" srcOrd="11" destOrd="0" presId="urn:microsoft.com/office/officeart/2005/8/layout/cycle6"/>
    <dgm:cxn modelId="{2CA87A77-B72A-4C9B-88BB-71A320D64BE8}" type="presParOf" srcId="{42434805-C4E9-4381-9ED4-A1E720717557}" destId="{A46DE033-E54E-410D-B065-824C9206652A}" srcOrd="12" destOrd="0" presId="urn:microsoft.com/office/officeart/2005/8/layout/cycle6"/>
    <dgm:cxn modelId="{AD2121D9-AD0A-4138-B5D8-7003927BE80F}" type="presParOf" srcId="{42434805-C4E9-4381-9ED4-A1E720717557}" destId="{4703D43F-EC9B-4890-A72F-44E5B30A2DBA}" srcOrd="13" destOrd="0" presId="urn:microsoft.com/office/officeart/2005/8/layout/cycle6"/>
    <dgm:cxn modelId="{E4D19594-D937-4EB2-8D1F-A08FAA0DC63E}" type="presParOf" srcId="{42434805-C4E9-4381-9ED4-A1E720717557}" destId="{E1E5E2E8-E544-4B25-9EF4-D59066B88232}" srcOrd="14" destOrd="0" presId="urn:microsoft.com/office/officeart/2005/8/layout/cycle6"/>
    <dgm:cxn modelId="{AC9B0286-1BB0-459B-8A24-9A8856E47CE1}" type="presParOf" srcId="{42434805-C4E9-4381-9ED4-A1E720717557}" destId="{1D408C72-E403-4029-8BA6-459C9D0A1DD5}" srcOrd="15" destOrd="0" presId="urn:microsoft.com/office/officeart/2005/8/layout/cycle6"/>
    <dgm:cxn modelId="{1693271C-8AA5-4B03-8898-B0007F85064F}" type="presParOf" srcId="{42434805-C4E9-4381-9ED4-A1E720717557}" destId="{CAC8FBAA-9504-49A9-97F4-888849537478}" srcOrd="16" destOrd="0" presId="urn:microsoft.com/office/officeart/2005/8/layout/cycle6"/>
    <dgm:cxn modelId="{F4CF2008-7E40-46D1-AB94-E6EBF802E584}" type="presParOf" srcId="{42434805-C4E9-4381-9ED4-A1E720717557}" destId="{0ACD4995-ACA5-4C26-9F3E-D0F16B9D54FA}"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27531C4-3B56-4624-B2F3-60E2CF62045F}" type="doc">
      <dgm:prSet loTypeId="urn:microsoft.com/office/officeart/2005/8/layout/pList1#1" loCatId="list" qsTypeId="urn:microsoft.com/office/officeart/2005/8/quickstyle/simple3" qsCatId="simple" csTypeId="urn:microsoft.com/office/officeart/2005/8/colors/colorful2" csCatId="colorful" phldr="1"/>
      <dgm:spPr/>
      <dgm:t>
        <a:bodyPr/>
        <a:lstStyle/>
        <a:p>
          <a:endParaRPr lang="ru-RU"/>
        </a:p>
      </dgm:t>
    </dgm:pt>
    <dgm:pt modelId="{949E209E-E37F-4D39-B5F6-2B6A83A5E1A6}">
      <dgm:prSet phldrT="[Текст]" custT="1"/>
      <dgm:spPr/>
      <dgm:t>
        <a:bodyPr/>
        <a:lstStyle/>
        <a:p>
          <a:r>
            <a:rPr lang="ru-RU" sz="1400" dirty="0" smtClean="0">
              <a:solidFill>
                <a:schemeClr val="bg2">
                  <a:lumMod val="10000"/>
                </a:schemeClr>
              </a:solidFill>
              <a:latin typeface="+mn-lt"/>
            </a:rPr>
            <a:t>Страховая компания отказывается оформлять полис ОСАГО </a:t>
          </a:r>
          <a:endParaRPr lang="ru-RU" sz="1400" dirty="0">
            <a:solidFill>
              <a:schemeClr val="bg2">
                <a:lumMod val="10000"/>
              </a:schemeClr>
            </a:solidFill>
            <a:latin typeface="+mn-lt"/>
          </a:endParaRPr>
        </a:p>
      </dgm:t>
    </dgm:pt>
    <dgm:pt modelId="{1CE9F30B-4928-4A5E-B5D7-43731927A171}" type="parTrans" cxnId="{8F6B928E-1DA5-4C81-8BA3-E8DB94B31885}">
      <dgm:prSet/>
      <dgm:spPr/>
      <dgm:t>
        <a:bodyPr/>
        <a:lstStyle/>
        <a:p>
          <a:endParaRPr lang="ru-RU"/>
        </a:p>
      </dgm:t>
    </dgm:pt>
    <dgm:pt modelId="{91DF40BF-FDA9-432A-97A7-606D929DFEF3}" type="sibTrans" cxnId="{8F6B928E-1DA5-4C81-8BA3-E8DB94B31885}">
      <dgm:prSet/>
      <dgm:spPr/>
      <dgm:t>
        <a:bodyPr/>
        <a:lstStyle/>
        <a:p>
          <a:endParaRPr lang="ru-RU" dirty="0"/>
        </a:p>
      </dgm:t>
    </dgm:pt>
    <dgm:pt modelId="{48685014-0078-4802-ACE3-9C80E050F4A1}">
      <dgm:prSet phldrT="[Текст]" custT="1"/>
      <dgm:spPr/>
      <dgm:t>
        <a:bodyPr/>
        <a:lstStyle/>
        <a:p>
          <a:r>
            <a:rPr lang="ru-RU" sz="1400" dirty="0" smtClean="0">
              <a:solidFill>
                <a:schemeClr val="bg2">
                  <a:lumMod val="10000"/>
                </a:schemeClr>
              </a:solidFill>
              <a:latin typeface="+mn-lt"/>
            </a:rPr>
            <a:t>Нарушены ваши права как акционера</a:t>
          </a:r>
          <a:endParaRPr lang="ru-RU" sz="1400" dirty="0">
            <a:solidFill>
              <a:schemeClr val="bg2">
                <a:lumMod val="10000"/>
              </a:schemeClr>
            </a:solidFill>
            <a:latin typeface="+mn-lt"/>
          </a:endParaRPr>
        </a:p>
      </dgm:t>
    </dgm:pt>
    <dgm:pt modelId="{F1BEDC8C-D18A-458B-98E3-3D5BC5E0423E}" type="parTrans" cxnId="{30206C3C-7A4B-4CB8-86FD-BE8BB636CF70}">
      <dgm:prSet/>
      <dgm:spPr/>
      <dgm:t>
        <a:bodyPr/>
        <a:lstStyle/>
        <a:p>
          <a:endParaRPr lang="ru-RU"/>
        </a:p>
      </dgm:t>
    </dgm:pt>
    <dgm:pt modelId="{9DB50F06-B35A-4A55-B25F-B99CDDCA247A}" type="sibTrans" cxnId="{30206C3C-7A4B-4CB8-86FD-BE8BB636CF70}">
      <dgm:prSet/>
      <dgm:spPr/>
      <dgm:t>
        <a:bodyPr/>
        <a:lstStyle/>
        <a:p>
          <a:endParaRPr lang="ru-RU"/>
        </a:p>
      </dgm:t>
    </dgm:pt>
    <dgm:pt modelId="{CD887A97-7B4B-4F4F-9E85-33844E3518D6}">
      <dgm:prSet phldrT="[Текст]" custT="1"/>
      <dgm:spPr/>
      <dgm:t>
        <a:bodyPr/>
        <a:lstStyle/>
        <a:p>
          <a:r>
            <a:rPr lang="ru-RU" sz="1400" dirty="0" smtClean="0">
              <a:solidFill>
                <a:schemeClr val="bg2">
                  <a:lumMod val="10000"/>
                </a:schemeClr>
              </a:solidFill>
              <a:latin typeface="+mn-lt"/>
            </a:rPr>
            <a:t>На ваше имя взяли </a:t>
          </a:r>
          <a:r>
            <a:rPr lang="ru-RU" sz="1400" dirty="0" err="1" smtClean="0">
              <a:solidFill>
                <a:schemeClr val="bg2">
                  <a:lumMod val="10000"/>
                </a:schemeClr>
              </a:solidFill>
              <a:latin typeface="+mn-lt"/>
            </a:rPr>
            <a:t>займ</a:t>
          </a:r>
          <a:r>
            <a:rPr lang="ru-RU" sz="1400" dirty="0" smtClean="0">
              <a:solidFill>
                <a:schemeClr val="bg2">
                  <a:lumMod val="10000"/>
                </a:schemeClr>
              </a:solidFill>
              <a:latin typeface="+mn-lt"/>
            </a:rPr>
            <a:t> в МФО, а вы не знали об этом</a:t>
          </a:r>
          <a:endParaRPr lang="ru-RU" sz="1400" dirty="0">
            <a:solidFill>
              <a:schemeClr val="bg2">
                <a:lumMod val="10000"/>
              </a:schemeClr>
            </a:solidFill>
            <a:latin typeface="+mn-lt"/>
          </a:endParaRPr>
        </a:p>
      </dgm:t>
    </dgm:pt>
    <dgm:pt modelId="{AF57A185-93C6-4999-87CD-FF659EA7D521}" type="parTrans" cxnId="{90404D17-1260-4DC3-B417-6D8F0FB8A0C1}">
      <dgm:prSet/>
      <dgm:spPr/>
      <dgm:t>
        <a:bodyPr/>
        <a:lstStyle/>
        <a:p>
          <a:endParaRPr lang="ru-RU"/>
        </a:p>
      </dgm:t>
    </dgm:pt>
    <dgm:pt modelId="{B402E30C-C85B-43F1-A5A6-E436725312F9}" type="sibTrans" cxnId="{90404D17-1260-4DC3-B417-6D8F0FB8A0C1}">
      <dgm:prSet/>
      <dgm:spPr/>
      <dgm:t>
        <a:bodyPr/>
        <a:lstStyle/>
        <a:p>
          <a:endParaRPr lang="ru-RU"/>
        </a:p>
      </dgm:t>
    </dgm:pt>
    <dgm:pt modelId="{30622C20-EF8C-4A07-AB5A-FDDCCA5FB32A}">
      <dgm:prSet phldrT="[Текст]" custT="1"/>
      <dgm:spPr/>
      <dgm:t>
        <a:bodyPr/>
        <a:lstStyle/>
        <a:p>
          <a:r>
            <a:rPr lang="ru-RU" sz="1400" dirty="0" smtClean="0">
              <a:solidFill>
                <a:schemeClr val="bg2">
                  <a:lumMod val="10000"/>
                </a:schemeClr>
              </a:solidFill>
              <a:latin typeface="+mn-lt"/>
            </a:rPr>
            <a:t>Компания скрыла аннулирование лицензии и заключила с вами договор</a:t>
          </a:r>
          <a:endParaRPr lang="ru-RU" sz="1400" dirty="0">
            <a:solidFill>
              <a:schemeClr val="bg2">
                <a:lumMod val="10000"/>
              </a:schemeClr>
            </a:solidFill>
            <a:latin typeface="+mn-lt"/>
          </a:endParaRPr>
        </a:p>
      </dgm:t>
    </dgm:pt>
    <dgm:pt modelId="{9F698621-C5DF-4F2E-8456-7B6DBD56D38A}" type="parTrans" cxnId="{0C8C706E-9010-4B90-AC7A-45BEB9578891}">
      <dgm:prSet/>
      <dgm:spPr/>
      <dgm:t>
        <a:bodyPr/>
        <a:lstStyle/>
        <a:p>
          <a:endParaRPr lang="ru-RU"/>
        </a:p>
      </dgm:t>
    </dgm:pt>
    <dgm:pt modelId="{9C395606-F019-472E-90A6-9DBDCE462D16}" type="sibTrans" cxnId="{0C8C706E-9010-4B90-AC7A-45BEB9578891}">
      <dgm:prSet/>
      <dgm:spPr/>
      <dgm:t>
        <a:bodyPr/>
        <a:lstStyle/>
        <a:p>
          <a:endParaRPr lang="ru-RU"/>
        </a:p>
      </dgm:t>
    </dgm:pt>
    <dgm:pt modelId="{ED32E126-6342-4F11-BBDF-49C5258A85C6}">
      <dgm:prSet phldrT="[Текст]" custT="1"/>
      <dgm:spPr/>
      <dgm:t>
        <a:bodyPr/>
        <a:lstStyle/>
        <a:p>
          <a:r>
            <a:rPr lang="ru-RU" sz="1400" dirty="0" smtClean="0">
              <a:solidFill>
                <a:schemeClr val="bg2">
                  <a:lumMod val="10000"/>
                </a:schemeClr>
              </a:solidFill>
              <a:latin typeface="+mn-lt"/>
            </a:rPr>
            <a:t>Страховая компания навязывает вам покупку дополнительных услуг при продаже обязательного полиса</a:t>
          </a:r>
          <a:endParaRPr lang="ru-RU" sz="1400" dirty="0">
            <a:solidFill>
              <a:schemeClr val="bg2">
                <a:lumMod val="10000"/>
              </a:schemeClr>
            </a:solidFill>
            <a:latin typeface="+mn-lt"/>
          </a:endParaRPr>
        </a:p>
      </dgm:t>
    </dgm:pt>
    <dgm:pt modelId="{06A98E81-DD98-4BC7-BC05-10E9EABBA26C}" type="parTrans" cxnId="{3F5B054A-87AF-4609-B799-5867F5E04277}">
      <dgm:prSet/>
      <dgm:spPr/>
      <dgm:t>
        <a:bodyPr/>
        <a:lstStyle/>
        <a:p>
          <a:endParaRPr lang="ru-RU"/>
        </a:p>
      </dgm:t>
    </dgm:pt>
    <dgm:pt modelId="{0DD7F5C3-3ADD-48D1-8243-9F6E88C5C005}" type="sibTrans" cxnId="{3F5B054A-87AF-4609-B799-5867F5E04277}">
      <dgm:prSet/>
      <dgm:spPr/>
      <dgm:t>
        <a:bodyPr/>
        <a:lstStyle/>
        <a:p>
          <a:endParaRPr lang="ru-RU"/>
        </a:p>
      </dgm:t>
    </dgm:pt>
    <dgm:pt modelId="{9FB5CA8C-C1A5-4936-9889-B85DCAC7E165}" type="pres">
      <dgm:prSet presAssocID="{327531C4-3B56-4624-B2F3-60E2CF62045F}" presName="Name0" presStyleCnt="0">
        <dgm:presLayoutVars>
          <dgm:dir/>
          <dgm:resizeHandles val="exact"/>
        </dgm:presLayoutVars>
      </dgm:prSet>
      <dgm:spPr/>
      <dgm:t>
        <a:bodyPr/>
        <a:lstStyle/>
        <a:p>
          <a:endParaRPr lang="ru-RU"/>
        </a:p>
      </dgm:t>
    </dgm:pt>
    <dgm:pt modelId="{2DE392F9-1978-4DA8-8359-124D0840EF1D}" type="pres">
      <dgm:prSet presAssocID="{949E209E-E37F-4D39-B5F6-2B6A83A5E1A6}" presName="compNode" presStyleCnt="0"/>
      <dgm:spPr/>
    </dgm:pt>
    <dgm:pt modelId="{4FF9E77C-2A5F-4915-8AC7-15AAFB002D79}" type="pres">
      <dgm:prSet presAssocID="{949E209E-E37F-4D39-B5F6-2B6A83A5E1A6}" presName="pictRect" presStyleLbl="node1" presStyleIdx="0" presStyleCnt="5"/>
      <dgm:spPr>
        <a:blipFill rotWithShape="1">
          <a:blip xmlns:r="http://schemas.openxmlformats.org/officeDocument/2006/relationships" r:embed="rId1"/>
          <a:stretch>
            <a:fillRect/>
          </a:stretch>
        </a:blipFill>
      </dgm:spPr>
      <dgm:t>
        <a:bodyPr/>
        <a:lstStyle/>
        <a:p>
          <a:endParaRPr lang="ru-RU"/>
        </a:p>
      </dgm:t>
    </dgm:pt>
    <dgm:pt modelId="{39ABA909-E10A-4764-82FF-4F76E994DC23}" type="pres">
      <dgm:prSet presAssocID="{949E209E-E37F-4D39-B5F6-2B6A83A5E1A6}" presName="textRect" presStyleLbl="revTx" presStyleIdx="0" presStyleCnt="5" custScaleX="133784">
        <dgm:presLayoutVars>
          <dgm:bulletEnabled val="1"/>
        </dgm:presLayoutVars>
      </dgm:prSet>
      <dgm:spPr/>
      <dgm:t>
        <a:bodyPr/>
        <a:lstStyle/>
        <a:p>
          <a:endParaRPr lang="ru-RU"/>
        </a:p>
      </dgm:t>
    </dgm:pt>
    <dgm:pt modelId="{C7518EEE-8AF2-4FCA-ADB4-1EC1FA0638CD}" type="pres">
      <dgm:prSet presAssocID="{91DF40BF-FDA9-432A-97A7-606D929DFEF3}" presName="sibTrans" presStyleLbl="sibTrans2D1" presStyleIdx="0" presStyleCnt="0"/>
      <dgm:spPr/>
      <dgm:t>
        <a:bodyPr/>
        <a:lstStyle/>
        <a:p>
          <a:endParaRPr lang="ru-RU"/>
        </a:p>
      </dgm:t>
    </dgm:pt>
    <dgm:pt modelId="{9FCA564F-E539-492B-B96D-727090BE2AA7}" type="pres">
      <dgm:prSet presAssocID="{48685014-0078-4802-ACE3-9C80E050F4A1}" presName="compNode" presStyleCnt="0"/>
      <dgm:spPr/>
    </dgm:pt>
    <dgm:pt modelId="{0D184F3E-29C4-43DA-99C2-4A73C1AD86D4}" type="pres">
      <dgm:prSet presAssocID="{48685014-0078-4802-ACE3-9C80E050F4A1}" presName="pictRect" presStyleLbl="nod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ru-RU"/>
        </a:p>
      </dgm:t>
    </dgm:pt>
    <dgm:pt modelId="{43B37928-9C24-42AB-B446-3AB3C7B94D0E}" type="pres">
      <dgm:prSet presAssocID="{48685014-0078-4802-ACE3-9C80E050F4A1}" presName="textRect" presStyleLbl="revTx" presStyleIdx="1" presStyleCnt="5" custScaleX="133784">
        <dgm:presLayoutVars>
          <dgm:bulletEnabled val="1"/>
        </dgm:presLayoutVars>
      </dgm:prSet>
      <dgm:spPr/>
      <dgm:t>
        <a:bodyPr/>
        <a:lstStyle/>
        <a:p>
          <a:endParaRPr lang="ru-RU"/>
        </a:p>
      </dgm:t>
    </dgm:pt>
    <dgm:pt modelId="{660CAA2F-F5C4-47C4-AC49-F99ACC33C0F1}" type="pres">
      <dgm:prSet presAssocID="{9DB50F06-B35A-4A55-B25F-B99CDDCA247A}" presName="sibTrans" presStyleLbl="sibTrans2D1" presStyleIdx="0" presStyleCnt="0"/>
      <dgm:spPr/>
      <dgm:t>
        <a:bodyPr/>
        <a:lstStyle/>
        <a:p>
          <a:endParaRPr lang="ru-RU"/>
        </a:p>
      </dgm:t>
    </dgm:pt>
    <dgm:pt modelId="{13A093CA-9314-49B2-A286-8A337352D216}" type="pres">
      <dgm:prSet presAssocID="{CD887A97-7B4B-4F4F-9E85-33844E3518D6}" presName="compNode" presStyleCnt="0"/>
      <dgm:spPr/>
    </dgm:pt>
    <dgm:pt modelId="{F0854DB0-0D37-4D16-91C2-B8300813E9BE}" type="pres">
      <dgm:prSet presAssocID="{CD887A97-7B4B-4F4F-9E85-33844E3518D6}" presName="pictRect" presStyleLbl="node1" presStyleIdx="2" presStyleCnt="5"/>
      <dgm:spPr>
        <a:blipFill rotWithShape="1">
          <a:blip xmlns:r="http://schemas.openxmlformats.org/officeDocument/2006/relationships" r:embed="rId3"/>
          <a:stretch>
            <a:fillRect/>
          </a:stretch>
        </a:blipFill>
      </dgm:spPr>
      <dgm:t>
        <a:bodyPr/>
        <a:lstStyle/>
        <a:p>
          <a:endParaRPr lang="ru-RU"/>
        </a:p>
      </dgm:t>
    </dgm:pt>
    <dgm:pt modelId="{8EA59970-AB0B-43EC-9A05-0DB7A0E55FC5}" type="pres">
      <dgm:prSet presAssocID="{CD887A97-7B4B-4F4F-9E85-33844E3518D6}" presName="textRect" presStyleLbl="revTx" presStyleIdx="2" presStyleCnt="5" custScaleX="133784">
        <dgm:presLayoutVars>
          <dgm:bulletEnabled val="1"/>
        </dgm:presLayoutVars>
      </dgm:prSet>
      <dgm:spPr/>
      <dgm:t>
        <a:bodyPr/>
        <a:lstStyle/>
        <a:p>
          <a:endParaRPr lang="ru-RU"/>
        </a:p>
      </dgm:t>
    </dgm:pt>
    <dgm:pt modelId="{1150BB24-8BA8-4774-88F8-9F92F8FBCC03}" type="pres">
      <dgm:prSet presAssocID="{B402E30C-C85B-43F1-A5A6-E436725312F9}" presName="sibTrans" presStyleLbl="sibTrans2D1" presStyleIdx="0" presStyleCnt="0"/>
      <dgm:spPr/>
      <dgm:t>
        <a:bodyPr/>
        <a:lstStyle/>
        <a:p>
          <a:endParaRPr lang="ru-RU"/>
        </a:p>
      </dgm:t>
    </dgm:pt>
    <dgm:pt modelId="{0C182267-4BD9-41FA-B093-BCD53A7C9202}" type="pres">
      <dgm:prSet presAssocID="{30622C20-EF8C-4A07-AB5A-FDDCCA5FB32A}" presName="compNode" presStyleCnt="0"/>
      <dgm:spPr/>
    </dgm:pt>
    <dgm:pt modelId="{D1C6ACCA-BC0D-4623-9453-99CAF86B2C0A}" type="pres">
      <dgm:prSet presAssocID="{30622C20-EF8C-4A07-AB5A-FDDCCA5FB32A}" presName="pictRect"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pt>
    <dgm:pt modelId="{36890351-7329-4161-BD82-D365C91CA03B}" type="pres">
      <dgm:prSet presAssocID="{30622C20-EF8C-4A07-AB5A-FDDCCA5FB32A}" presName="textRect" presStyleLbl="revTx" presStyleIdx="3" presStyleCnt="5" custScaleX="133784">
        <dgm:presLayoutVars>
          <dgm:bulletEnabled val="1"/>
        </dgm:presLayoutVars>
      </dgm:prSet>
      <dgm:spPr/>
      <dgm:t>
        <a:bodyPr/>
        <a:lstStyle/>
        <a:p>
          <a:endParaRPr lang="ru-RU"/>
        </a:p>
      </dgm:t>
    </dgm:pt>
    <dgm:pt modelId="{0C0A4047-ECFC-4EE6-B650-C8264029C370}" type="pres">
      <dgm:prSet presAssocID="{9C395606-F019-472E-90A6-9DBDCE462D16}" presName="sibTrans" presStyleLbl="sibTrans2D1" presStyleIdx="0" presStyleCnt="0"/>
      <dgm:spPr/>
      <dgm:t>
        <a:bodyPr/>
        <a:lstStyle/>
        <a:p>
          <a:endParaRPr lang="ru-RU"/>
        </a:p>
      </dgm:t>
    </dgm:pt>
    <dgm:pt modelId="{66CC6926-96B8-429E-99EB-B7C37BEF78F5}" type="pres">
      <dgm:prSet presAssocID="{ED32E126-6342-4F11-BBDF-49C5258A85C6}" presName="compNode" presStyleCnt="0"/>
      <dgm:spPr/>
    </dgm:pt>
    <dgm:pt modelId="{3936423D-8CE5-4CF2-ACF0-68A72B2E9E45}" type="pres">
      <dgm:prSet presAssocID="{ED32E126-6342-4F11-BBDF-49C5258A85C6}" presName="pictRect" presStyleLbl="node1" presStyleIdx="4" presStyleCnt="5"/>
      <dgm:spPr>
        <a:blipFill rotWithShape="1">
          <a:blip xmlns:r="http://schemas.openxmlformats.org/officeDocument/2006/relationships" r:embed="rId5"/>
          <a:stretch>
            <a:fillRect/>
          </a:stretch>
        </a:blipFill>
      </dgm:spPr>
    </dgm:pt>
    <dgm:pt modelId="{E93BDDFE-17B0-42C1-A87C-FB76A7FA1D3C}" type="pres">
      <dgm:prSet presAssocID="{ED32E126-6342-4F11-BBDF-49C5258A85C6}" presName="textRect" presStyleLbl="revTx" presStyleIdx="4" presStyleCnt="5" custScaleX="133784">
        <dgm:presLayoutVars>
          <dgm:bulletEnabled val="1"/>
        </dgm:presLayoutVars>
      </dgm:prSet>
      <dgm:spPr/>
      <dgm:t>
        <a:bodyPr/>
        <a:lstStyle/>
        <a:p>
          <a:endParaRPr lang="ru-RU"/>
        </a:p>
      </dgm:t>
    </dgm:pt>
  </dgm:ptLst>
  <dgm:cxnLst>
    <dgm:cxn modelId="{90404D17-1260-4DC3-B417-6D8F0FB8A0C1}" srcId="{327531C4-3B56-4624-B2F3-60E2CF62045F}" destId="{CD887A97-7B4B-4F4F-9E85-33844E3518D6}" srcOrd="2" destOrd="0" parTransId="{AF57A185-93C6-4999-87CD-FF659EA7D521}" sibTransId="{B402E30C-C85B-43F1-A5A6-E436725312F9}"/>
    <dgm:cxn modelId="{611DA302-5A01-460F-8E93-12348E00A7CF}" type="presOf" srcId="{91DF40BF-FDA9-432A-97A7-606D929DFEF3}" destId="{C7518EEE-8AF2-4FCA-ADB4-1EC1FA0638CD}" srcOrd="0" destOrd="0" presId="urn:microsoft.com/office/officeart/2005/8/layout/pList1#1"/>
    <dgm:cxn modelId="{0C8C706E-9010-4B90-AC7A-45BEB9578891}" srcId="{327531C4-3B56-4624-B2F3-60E2CF62045F}" destId="{30622C20-EF8C-4A07-AB5A-FDDCCA5FB32A}" srcOrd="3" destOrd="0" parTransId="{9F698621-C5DF-4F2E-8456-7B6DBD56D38A}" sibTransId="{9C395606-F019-472E-90A6-9DBDCE462D16}"/>
    <dgm:cxn modelId="{43DA652D-53A0-4629-8E1C-39D0E9FD2CF6}" type="presOf" srcId="{949E209E-E37F-4D39-B5F6-2B6A83A5E1A6}" destId="{39ABA909-E10A-4764-82FF-4F76E994DC23}" srcOrd="0" destOrd="0" presId="urn:microsoft.com/office/officeart/2005/8/layout/pList1#1"/>
    <dgm:cxn modelId="{50EA75A2-638E-483D-9F7C-606F6A995528}" type="presOf" srcId="{48685014-0078-4802-ACE3-9C80E050F4A1}" destId="{43B37928-9C24-42AB-B446-3AB3C7B94D0E}" srcOrd="0" destOrd="0" presId="urn:microsoft.com/office/officeart/2005/8/layout/pList1#1"/>
    <dgm:cxn modelId="{3F5B054A-87AF-4609-B799-5867F5E04277}" srcId="{327531C4-3B56-4624-B2F3-60E2CF62045F}" destId="{ED32E126-6342-4F11-BBDF-49C5258A85C6}" srcOrd="4" destOrd="0" parTransId="{06A98E81-DD98-4BC7-BC05-10E9EABBA26C}" sibTransId="{0DD7F5C3-3ADD-48D1-8243-9F6E88C5C005}"/>
    <dgm:cxn modelId="{E1CFD929-66A6-4235-B8B4-6F98A8140650}" type="presOf" srcId="{CD887A97-7B4B-4F4F-9E85-33844E3518D6}" destId="{8EA59970-AB0B-43EC-9A05-0DB7A0E55FC5}" srcOrd="0" destOrd="0" presId="urn:microsoft.com/office/officeart/2005/8/layout/pList1#1"/>
    <dgm:cxn modelId="{30206C3C-7A4B-4CB8-86FD-BE8BB636CF70}" srcId="{327531C4-3B56-4624-B2F3-60E2CF62045F}" destId="{48685014-0078-4802-ACE3-9C80E050F4A1}" srcOrd="1" destOrd="0" parTransId="{F1BEDC8C-D18A-458B-98E3-3D5BC5E0423E}" sibTransId="{9DB50F06-B35A-4A55-B25F-B99CDDCA247A}"/>
    <dgm:cxn modelId="{C044A395-5F1B-40CE-A3B0-3B95986E09BA}" type="presOf" srcId="{ED32E126-6342-4F11-BBDF-49C5258A85C6}" destId="{E93BDDFE-17B0-42C1-A87C-FB76A7FA1D3C}" srcOrd="0" destOrd="0" presId="urn:microsoft.com/office/officeart/2005/8/layout/pList1#1"/>
    <dgm:cxn modelId="{76EE7859-0607-4B1D-9D13-C5BF3859FA4B}" type="presOf" srcId="{B402E30C-C85B-43F1-A5A6-E436725312F9}" destId="{1150BB24-8BA8-4774-88F8-9F92F8FBCC03}" srcOrd="0" destOrd="0" presId="urn:microsoft.com/office/officeart/2005/8/layout/pList1#1"/>
    <dgm:cxn modelId="{3561E995-CD98-4228-804A-30288D54AE65}" type="presOf" srcId="{9DB50F06-B35A-4A55-B25F-B99CDDCA247A}" destId="{660CAA2F-F5C4-47C4-AC49-F99ACC33C0F1}" srcOrd="0" destOrd="0" presId="urn:microsoft.com/office/officeart/2005/8/layout/pList1#1"/>
    <dgm:cxn modelId="{8F6B928E-1DA5-4C81-8BA3-E8DB94B31885}" srcId="{327531C4-3B56-4624-B2F3-60E2CF62045F}" destId="{949E209E-E37F-4D39-B5F6-2B6A83A5E1A6}" srcOrd="0" destOrd="0" parTransId="{1CE9F30B-4928-4A5E-B5D7-43731927A171}" sibTransId="{91DF40BF-FDA9-432A-97A7-606D929DFEF3}"/>
    <dgm:cxn modelId="{EF7E1169-AF03-4841-9489-739A120701A1}" type="presOf" srcId="{327531C4-3B56-4624-B2F3-60E2CF62045F}" destId="{9FB5CA8C-C1A5-4936-9889-B85DCAC7E165}" srcOrd="0" destOrd="0" presId="urn:microsoft.com/office/officeart/2005/8/layout/pList1#1"/>
    <dgm:cxn modelId="{909228D7-7BCB-4AF2-9375-8FB16EB3623A}" type="presOf" srcId="{9C395606-F019-472E-90A6-9DBDCE462D16}" destId="{0C0A4047-ECFC-4EE6-B650-C8264029C370}" srcOrd="0" destOrd="0" presId="urn:microsoft.com/office/officeart/2005/8/layout/pList1#1"/>
    <dgm:cxn modelId="{02F31448-8CB4-4EAE-B640-519F93D0F203}" type="presOf" srcId="{30622C20-EF8C-4A07-AB5A-FDDCCA5FB32A}" destId="{36890351-7329-4161-BD82-D365C91CA03B}" srcOrd="0" destOrd="0" presId="urn:microsoft.com/office/officeart/2005/8/layout/pList1#1"/>
    <dgm:cxn modelId="{3B1FB170-219D-4952-A177-ABE0600A0B27}" type="presParOf" srcId="{9FB5CA8C-C1A5-4936-9889-B85DCAC7E165}" destId="{2DE392F9-1978-4DA8-8359-124D0840EF1D}" srcOrd="0" destOrd="0" presId="urn:microsoft.com/office/officeart/2005/8/layout/pList1#1"/>
    <dgm:cxn modelId="{3FFBE622-5BBA-4BD0-A707-5D612C142B9F}" type="presParOf" srcId="{2DE392F9-1978-4DA8-8359-124D0840EF1D}" destId="{4FF9E77C-2A5F-4915-8AC7-15AAFB002D79}" srcOrd="0" destOrd="0" presId="urn:microsoft.com/office/officeart/2005/8/layout/pList1#1"/>
    <dgm:cxn modelId="{04D70DE8-88F2-4099-8715-B97C1E06B572}" type="presParOf" srcId="{2DE392F9-1978-4DA8-8359-124D0840EF1D}" destId="{39ABA909-E10A-4764-82FF-4F76E994DC23}" srcOrd="1" destOrd="0" presId="urn:microsoft.com/office/officeart/2005/8/layout/pList1#1"/>
    <dgm:cxn modelId="{54B3C294-582F-4D0C-8BF7-07D23758A11B}" type="presParOf" srcId="{9FB5CA8C-C1A5-4936-9889-B85DCAC7E165}" destId="{C7518EEE-8AF2-4FCA-ADB4-1EC1FA0638CD}" srcOrd="1" destOrd="0" presId="urn:microsoft.com/office/officeart/2005/8/layout/pList1#1"/>
    <dgm:cxn modelId="{C6ACBA73-A4CF-4B68-B7B1-227C68F4B4A3}" type="presParOf" srcId="{9FB5CA8C-C1A5-4936-9889-B85DCAC7E165}" destId="{9FCA564F-E539-492B-B96D-727090BE2AA7}" srcOrd="2" destOrd="0" presId="urn:microsoft.com/office/officeart/2005/8/layout/pList1#1"/>
    <dgm:cxn modelId="{7A727A6B-C2D7-48AF-88C3-1FE63696ECFF}" type="presParOf" srcId="{9FCA564F-E539-492B-B96D-727090BE2AA7}" destId="{0D184F3E-29C4-43DA-99C2-4A73C1AD86D4}" srcOrd="0" destOrd="0" presId="urn:microsoft.com/office/officeart/2005/8/layout/pList1#1"/>
    <dgm:cxn modelId="{13E207DF-BE37-476F-A295-762AC98B5FFF}" type="presParOf" srcId="{9FCA564F-E539-492B-B96D-727090BE2AA7}" destId="{43B37928-9C24-42AB-B446-3AB3C7B94D0E}" srcOrd="1" destOrd="0" presId="urn:microsoft.com/office/officeart/2005/8/layout/pList1#1"/>
    <dgm:cxn modelId="{E5F5589F-5561-46B4-9CBE-D7C212FEDA12}" type="presParOf" srcId="{9FB5CA8C-C1A5-4936-9889-B85DCAC7E165}" destId="{660CAA2F-F5C4-47C4-AC49-F99ACC33C0F1}" srcOrd="3" destOrd="0" presId="urn:microsoft.com/office/officeart/2005/8/layout/pList1#1"/>
    <dgm:cxn modelId="{5651FA5E-C7DA-426C-A569-627E0E50511C}" type="presParOf" srcId="{9FB5CA8C-C1A5-4936-9889-B85DCAC7E165}" destId="{13A093CA-9314-49B2-A286-8A337352D216}" srcOrd="4" destOrd="0" presId="urn:microsoft.com/office/officeart/2005/8/layout/pList1#1"/>
    <dgm:cxn modelId="{1A81E5C9-0088-4ECD-9B03-9D979E6DDA4A}" type="presParOf" srcId="{13A093CA-9314-49B2-A286-8A337352D216}" destId="{F0854DB0-0D37-4D16-91C2-B8300813E9BE}" srcOrd="0" destOrd="0" presId="urn:microsoft.com/office/officeart/2005/8/layout/pList1#1"/>
    <dgm:cxn modelId="{51A35B0D-BAF7-4412-82D5-413AB7B666B6}" type="presParOf" srcId="{13A093CA-9314-49B2-A286-8A337352D216}" destId="{8EA59970-AB0B-43EC-9A05-0DB7A0E55FC5}" srcOrd="1" destOrd="0" presId="urn:microsoft.com/office/officeart/2005/8/layout/pList1#1"/>
    <dgm:cxn modelId="{71706583-0257-45DF-8BF9-4CF215084403}" type="presParOf" srcId="{9FB5CA8C-C1A5-4936-9889-B85DCAC7E165}" destId="{1150BB24-8BA8-4774-88F8-9F92F8FBCC03}" srcOrd="5" destOrd="0" presId="urn:microsoft.com/office/officeart/2005/8/layout/pList1#1"/>
    <dgm:cxn modelId="{5B33D900-787D-423A-AB8F-ECA4F35224DC}" type="presParOf" srcId="{9FB5CA8C-C1A5-4936-9889-B85DCAC7E165}" destId="{0C182267-4BD9-41FA-B093-BCD53A7C9202}" srcOrd="6" destOrd="0" presId="urn:microsoft.com/office/officeart/2005/8/layout/pList1#1"/>
    <dgm:cxn modelId="{5324B9A2-B337-49B5-9A5E-7D0357971746}" type="presParOf" srcId="{0C182267-4BD9-41FA-B093-BCD53A7C9202}" destId="{D1C6ACCA-BC0D-4623-9453-99CAF86B2C0A}" srcOrd="0" destOrd="0" presId="urn:microsoft.com/office/officeart/2005/8/layout/pList1#1"/>
    <dgm:cxn modelId="{B1267747-7D6D-4811-8D8E-C58E9B56ADFB}" type="presParOf" srcId="{0C182267-4BD9-41FA-B093-BCD53A7C9202}" destId="{36890351-7329-4161-BD82-D365C91CA03B}" srcOrd="1" destOrd="0" presId="urn:microsoft.com/office/officeart/2005/8/layout/pList1#1"/>
    <dgm:cxn modelId="{22A0D78F-48F6-4C97-B3D8-725A81B536D2}" type="presParOf" srcId="{9FB5CA8C-C1A5-4936-9889-B85DCAC7E165}" destId="{0C0A4047-ECFC-4EE6-B650-C8264029C370}" srcOrd="7" destOrd="0" presId="urn:microsoft.com/office/officeart/2005/8/layout/pList1#1"/>
    <dgm:cxn modelId="{4908818D-9D39-48A7-98E4-7B3216EC3B7A}" type="presParOf" srcId="{9FB5CA8C-C1A5-4936-9889-B85DCAC7E165}" destId="{66CC6926-96B8-429E-99EB-B7C37BEF78F5}" srcOrd="8" destOrd="0" presId="urn:microsoft.com/office/officeart/2005/8/layout/pList1#1"/>
    <dgm:cxn modelId="{D66D1578-0731-41DE-9AED-6E2D1B4D1AED}" type="presParOf" srcId="{66CC6926-96B8-429E-99EB-B7C37BEF78F5}" destId="{3936423D-8CE5-4CF2-ACF0-68A72B2E9E45}" srcOrd="0" destOrd="0" presId="urn:microsoft.com/office/officeart/2005/8/layout/pList1#1"/>
    <dgm:cxn modelId="{466CBDF3-DBA7-4DA4-9C2D-843D9914AA7B}" type="presParOf" srcId="{66CC6926-96B8-429E-99EB-B7C37BEF78F5}" destId="{E93BDDFE-17B0-42C1-A87C-FB76A7FA1D3C}"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ADFE920-FE4E-6C45-8CAD-AB0966FD0436}" type="doc">
      <dgm:prSet loTypeId="urn:microsoft.com/office/officeart/2005/8/layout/vList2" loCatId="" qsTypeId="urn:microsoft.com/office/officeart/2005/8/quickstyle/simple2" qsCatId="simple" csTypeId="urn:microsoft.com/office/officeart/2005/8/colors/accent6_1" csCatId="accent6" phldr="1"/>
      <dgm:spPr/>
      <dgm:t>
        <a:bodyPr/>
        <a:lstStyle/>
        <a:p>
          <a:endParaRPr lang="ru-RU"/>
        </a:p>
      </dgm:t>
    </dgm:pt>
    <dgm:pt modelId="{3CB4338C-1FC2-504F-90C6-68BD03B33E45}">
      <dgm:prSet custT="1"/>
      <dgm:spPr>
        <a:solidFill>
          <a:schemeClr val="accent6">
            <a:lumMod val="20000"/>
            <a:lumOff val="80000"/>
          </a:schemeClr>
        </a:solidFill>
        <a:ln w="38100">
          <a:solidFill>
            <a:schemeClr val="accent6">
              <a:lumMod val="60000"/>
              <a:lumOff val="40000"/>
            </a:schemeClr>
          </a:solidFill>
        </a:ln>
      </dgm:spPr>
      <dgm:t>
        <a:bodyPr/>
        <a:lstStyle/>
        <a:p>
          <a:pPr algn="ctr" rtl="0"/>
          <a:r>
            <a:rPr lang="uk-UA" sz="1800" dirty="0" smtClean="0">
              <a:solidFill>
                <a:schemeClr val="bg2">
                  <a:lumMod val="25000"/>
                </a:schemeClr>
              </a:solidFill>
              <a:latin typeface="+mn-lt"/>
              <a:cs typeface="Times New Roman" panose="02020603050405020304" pitchFamily="18" charset="0"/>
            </a:rPr>
            <a:t>Планируйте свою </a:t>
          </a:r>
          <a:r>
            <a:rPr lang="uk-UA" sz="1800" dirty="0" err="1" smtClean="0">
              <a:solidFill>
                <a:schemeClr val="bg2">
                  <a:lumMod val="25000"/>
                </a:schemeClr>
              </a:solidFill>
              <a:latin typeface="+mn-lt"/>
              <a:cs typeface="Times New Roman" panose="02020603050405020304" pitchFamily="18" charset="0"/>
            </a:rPr>
            <a:t>жизнь</a:t>
          </a:r>
          <a:r>
            <a:rPr lang="uk-UA" sz="1800" dirty="0" smtClean="0">
              <a:solidFill>
                <a:schemeClr val="bg2">
                  <a:lumMod val="25000"/>
                </a:schemeClr>
              </a:solidFill>
              <a:latin typeface="+mn-lt"/>
              <a:cs typeface="Times New Roman" panose="02020603050405020304" pitchFamily="18" charset="0"/>
            </a:rPr>
            <a:t>!</a:t>
          </a:r>
          <a:endParaRPr lang="uk-UA" sz="1800" dirty="0">
            <a:solidFill>
              <a:schemeClr val="bg2">
                <a:lumMod val="25000"/>
              </a:schemeClr>
            </a:solidFill>
            <a:latin typeface="+mn-lt"/>
            <a:cs typeface="Times New Roman" panose="02020603050405020304" pitchFamily="18" charset="0"/>
          </a:endParaRPr>
        </a:p>
      </dgm:t>
    </dgm:pt>
    <dgm:pt modelId="{90EFAD6D-B178-824C-980A-90E985D15C5F}" type="parTrans" cxnId="{95D8F797-FD42-1646-9E95-A0E1B91525D9}">
      <dgm:prSet/>
      <dgm:spPr/>
      <dgm:t>
        <a:bodyPr/>
        <a:lstStyle/>
        <a:p>
          <a:endParaRPr lang="ru-RU"/>
        </a:p>
      </dgm:t>
    </dgm:pt>
    <dgm:pt modelId="{E5FE13B8-8988-B34F-A5FD-43024CDAF72E}" type="sibTrans" cxnId="{95D8F797-FD42-1646-9E95-A0E1B91525D9}">
      <dgm:prSet/>
      <dgm:spPr/>
      <dgm:t>
        <a:bodyPr/>
        <a:lstStyle/>
        <a:p>
          <a:endParaRPr lang="ru-RU"/>
        </a:p>
      </dgm:t>
    </dgm:pt>
    <dgm:pt modelId="{72FBD302-F70F-491D-BF15-421594C6AD1A}">
      <dgm:prSet custT="1"/>
      <dgm:spPr>
        <a:solidFill>
          <a:schemeClr val="accent6">
            <a:lumMod val="20000"/>
            <a:lumOff val="80000"/>
          </a:schemeClr>
        </a:solidFill>
        <a:ln w="38100">
          <a:solidFill>
            <a:schemeClr val="accent6">
              <a:lumMod val="60000"/>
              <a:lumOff val="40000"/>
            </a:schemeClr>
          </a:solidFill>
        </a:ln>
      </dgm:spPr>
      <dgm:t>
        <a:bodyPr/>
        <a:lstStyle/>
        <a:p>
          <a:pPr algn="ctr" rtl="0"/>
          <a:r>
            <a:rPr lang="bg-BG" sz="1800" b="0" dirty="0" smtClean="0">
              <a:solidFill>
                <a:schemeClr val="bg2">
                  <a:lumMod val="25000"/>
                </a:schemeClr>
              </a:solidFill>
              <a:latin typeface="+mn-lt"/>
              <a:cs typeface="Times New Roman" panose="02020603050405020304" pitchFamily="18" charset="0"/>
            </a:rPr>
            <a:t>Ведите учет доходов и расходов!</a:t>
          </a:r>
          <a:endParaRPr lang="uk-UA" sz="1800" b="0" dirty="0">
            <a:solidFill>
              <a:schemeClr val="bg2">
                <a:lumMod val="25000"/>
              </a:schemeClr>
            </a:solidFill>
            <a:latin typeface="+mn-lt"/>
            <a:cs typeface="Times New Roman" panose="02020603050405020304" pitchFamily="18" charset="0"/>
          </a:endParaRPr>
        </a:p>
      </dgm:t>
    </dgm:pt>
    <dgm:pt modelId="{BA8A186C-54EF-4CE3-82F2-19822860F5ED}" type="parTrans" cxnId="{F007E5A0-5F8D-40A6-A89B-897984E25515}">
      <dgm:prSet/>
      <dgm:spPr/>
      <dgm:t>
        <a:bodyPr/>
        <a:lstStyle/>
        <a:p>
          <a:endParaRPr lang="ru-RU"/>
        </a:p>
      </dgm:t>
    </dgm:pt>
    <dgm:pt modelId="{74CB6DB1-7898-4BC8-A06E-47B33A467272}" type="sibTrans" cxnId="{F007E5A0-5F8D-40A6-A89B-897984E25515}">
      <dgm:prSet/>
      <dgm:spPr/>
      <dgm:t>
        <a:bodyPr/>
        <a:lstStyle/>
        <a:p>
          <a:endParaRPr lang="ru-RU"/>
        </a:p>
      </dgm:t>
    </dgm:pt>
    <dgm:pt modelId="{E71BD841-7A4C-43B8-B01B-37B8C72406AD}">
      <dgm:prSet custT="1"/>
      <dgm:spPr>
        <a:solidFill>
          <a:schemeClr val="accent6">
            <a:lumMod val="20000"/>
            <a:lumOff val="80000"/>
          </a:schemeClr>
        </a:solidFill>
        <a:ln w="38100">
          <a:solidFill>
            <a:schemeClr val="accent6">
              <a:lumMod val="60000"/>
              <a:lumOff val="40000"/>
            </a:schemeClr>
          </a:solidFill>
        </a:ln>
      </dgm:spPr>
      <dgm:t>
        <a:bodyPr/>
        <a:lstStyle/>
        <a:p>
          <a:pPr algn="ctr" rtl="0"/>
          <a:r>
            <a:rPr lang="ru-RU" altLang="ru-RU" sz="1800" dirty="0" smtClean="0">
              <a:solidFill>
                <a:schemeClr val="bg2">
                  <a:lumMod val="25000"/>
                </a:schemeClr>
              </a:solidFill>
              <a:latin typeface="+mn-lt"/>
              <a:cs typeface="Times New Roman" panose="02020603050405020304" pitchFamily="18" charset="0"/>
            </a:rPr>
            <a:t>Формируйте </a:t>
          </a:r>
          <a:r>
            <a:rPr lang="ru-RU" altLang="ru-RU" b="1" dirty="0" smtClean="0">
              <a:solidFill>
                <a:schemeClr val="bg2">
                  <a:lumMod val="25000"/>
                </a:schemeClr>
              </a:solidFill>
              <a:effectLst/>
              <a:latin typeface="+mn-lt"/>
              <a:cs typeface="Times New Roman" panose="02020603050405020304" pitchFamily="18" charset="0"/>
            </a:rPr>
            <a:t>ЛИЧНЫЙ ФИНАНСОВЫЙ ПЛАН!</a:t>
          </a:r>
          <a:endParaRPr lang="uk-UA" sz="1800" dirty="0">
            <a:solidFill>
              <a:schemeClr val="bg2">
                <a:lumMod val="25000"/>
              </a:schemeClr>
            </a:solidFill>
            <a:effectLst/>
            <a:latin typeface="+mn-lt"/>
            <a:cs typeface="Times New Roman" panose="02020603050405020304" pitchFamily="18" charset="0"/>
          </a:endParaRPr>
        </a:p>
      </dgm:t>
    </dgm:pt>
    <dgm:pt modelId="{AE8C1A67-735D-433C-BFA3-8D2ACB2EB0D6}" type="parTrans" cxnId="{1464AA9F-D768-4823-A8DC-74EE997D84FC}">
      <dgm:prSet/>
      <dgm:spPr/>
      <dgm:t>
        <a:bodyPr/>
        <a:lstStyle/>
        <a:p>
          <a:endParaRPr lang="ru-RU"/>
        </a:p>
      </dgm:t>
    </dgm:pt>
    <dgm:pt modelId="{E58852AB-F05F-4F2F-881E-3831C9ED3CC6}" type="sibTrans" cxnId="{1464AA9F-D768-4823-A8DC-74EE997D84FC}">
      <dgm:prSet/>
      <dgm:spPr/>
      <dgm:t>
        <a:bodyPr/>
        <a:lstStyle/>
        <a:p>
          <a:endParaRPr lang="ru-RU"/>
        </a:p>
      </dgm:t>
    </dgm:pt>
    <dgm:pt modelId="{54BE334B-E323-6A48-B0EB-FCF57F9284F8}" type="pres">
      <dgm:prSet presAssocID="{8ADFE920-FE4E-6C45-8CAD-AB0966FD0436}" presName="linear" presStyleCnt="0">
        <dgm:presLayoutVars>
          <dgm:animLvl val="lvl"/>
          <dgm:resizeHandles val="exact"/>
        </dgm:presLayoutVars>
      </dgm:prSet>
      <dgm:spPr/>
      <dgm:t>
        <a:bodyPr/>
        <a:lstStyle/>
        <a:p>
          <a:endParaRPr lang="ru-RU"/>
        </a:p>
      </dgm:t>
    </dgm:pt>
    <dgm:pt modelId="{A8E249B8-CED3-FC44-A4F6-B7F68A037519}" type="pres">
      <dgm:prSet presAssocID="{3CB4338C-1FC2-504F-90C6-68BD03B33E45}" presName="parentText" presStyleLbl="node1" presStyleIdx="0" presStyleCnt="3" custScaleX="99746">
        <dgm:presLayoutVars>
          <dgm:chMax val="0"/>
          <dgm:bulletEnabled val="1"/>
        </dgm:presLayoutVars>
      </dgm:prSet>
      <dgm:spPr/>
      <dgm:t>
        <a:bodyPr/>
        <a:lstStyle/>
        <a:p>
          <a:endParaRPr lang="ru-RU"/>
        </a:p>
      </dgm:t>
    </dgm:pt>
    <dgm:pt modelId="{00E18C98-4252-4089-B05B-84AC51880678}" type="pres">
      <dgm:prSet presAssocID="{E5FE13B8-8988-B34F-A5FD-43024CDAF72E}" presName="spacer" presStyleCnt="0"/>
      <dgm:spPr/>
      <dgm:t>
        <a:bodyPr/>
        <a:lstStyle/>
        <a:p>
          <a:endParaRPr lang="ru-RU"/>
        </a:p>
      </dgm:t>
    </dgm:pt>
    <dgm:pt modelId="{E3621AC5-EB3E-4976-8C96-2426AB9D3599}" type="pres">
      <dgm:prSet presAssocID="{72FBD302-F70F-491D-BF15-421594C6AD1A}" presName="parentText" presStyleLbl="node1" presStyleIdx="1" presStyleCnt="3">
        <dgm:presLayoutVars>
          <dgm:chMax val="0"/>
          <dgm:bulletEnabled val="1"/>
        </dgm:presLayoutVars>
      </dgm:prSet>
      <dgm:spPr/>
      <dgm:t>
        <a:bodyPr/>
        <a:lstStyle/>
        <a:p>
          <a:endParaRPr lang="ru-RU"/>
        </a:p>
      </dgm:t>
    </dgm:pt>
    <dgm:pt modelId="{561E6CE9-1C9D-4FC0-A10D-87A3887749BE}" type="pres">
      <dgm:prSet presAssocID="{74CB6DB1-7898-4BC8-A06E-47B33A467272}" presName="spacer" presStyleCnt="0"/>
      <dgm:spPr/>
      <dgm:t>
        <a:bodyPr/>
        <a:lstStyle/>
        <a:p>
          <a:endParaRPr lang="ru-RU"/>
        </a:p>
      </dgm:t>
    </dgm:pt>
    <dgm:pt modelId="{F45E5284-787A-4CC0-9677-6E736BECB474}" type="pres">
      <dgm:prSet presAssocID="{E71BD841-7A4C-43B8-B01B-37B8C72406AD}" presName="parentText" presStyleLbl="node1" presStyleIdx="2" presStyleCnt="3" custLinFactNeighborY="10647">
        <dgm:presLayoutVars>
          <dgm:chMax val="0"/>
          <dgm:bulletEnabled val="1"/>
        </dgm:presLayoutVars>
      </dgm:prSet>
      <dgm:spPr/>
      <dgm:t>
        <a:bodyPr/>
        <a:lstStyle/>
        <a:p>
          <a:endParaRPr lang="ru-RU"/>
        </a:p>
      </dgm:t>
    </dgm:pt>
  </dgm:ptLst>
  <dgm:cxnLst>
    <dgm:cxn modelId="{F007E5A0-5F8D-40A6-A89B-897984E25515}" srcId="{8ADFE920-FE4E-6C45-8CAD-AB0966FD0436}" destId="{72FBD302-F70F-491D-BF15-421594C6AD1A}" srcOrd="1" destOrd="0" parTransId="{BA8A186C-54EF-4CE3-82F2-19822860F5ED}" sibTransId="{74CB6DB1-7898-4BC8-A06E-47B33A467272}"/>
    <dgm:cxn modelId="{96C80B16-ED6C-4557-8820-443CD4D5D7B7}" type="presOf" srcId="{8ADFE920-FE4E-6C45-8CAD-AB0966FD0436}" destId="{54BE334B-E323-6A48-B0EB-FCF57F9284F8}" srcOrd="0" destOrd="0" presId="urn:microsoft.com/office/officeart/2005/8/layout/vList2"/>
    <dgm:cxn modelId="{C43B3E8C-A8A6-4924-94B7-4650EFE04F15}" type="presOf" srcId="{E71BD841-7A4C-43B8-B01B-37B8C72406AD}" destId="{F45E5284-787A-4CC0-9677-6E736BECB474}" srcOrd="0" destOrd="0" presId="urn:microsoft.com/office/officeart/2005/8/layout/vList2"/>
    <dgm:cxn modelId="{1464AA9F-D768-4823-A8DC-74EE997D84FC}" srcId="{8ADFE920-FE4E-6C45-8CAD-AB0966FD0436}" destId="{E71BD841-7A4C-43B8-B01B-37B8C72406AD}" srcOrd="2" destOrd="0" parTransId="{AE8C1A67-735D-433C-BFA3-8D2ACB2EB0D6}" sibTransId="{E58852AB-F05F-4F2F-881E-3831C9ED3CC6}"/>
    <dgm:cxn modelId="{5AE87780-4BDB-439E-9126-1DBCEBDDE85B}" type="presOf" srcId="{3CB4338C-1FC2-504F-90C6-68BD03B33E45}" destId="{A8E249B8-CED3-FC44-A4F6-B7F68A037519}" srcOrd="0" destOrd="0" presId="urn:microsoft.com/office/officeart/2005/8/layout/vList2"/>
    <dgm:cxn modelId="{95D8F797-FD42-1646-9E95-A0E1B91525D9}" srcId="{8ADFE920-FE4E-6C45-8CAD-AB0966FD0436}" destId="{3CB4338C-1FC2-504F-90C6-68BD03B33E45}" srcOrd="0" destOrd="0" parTransId="{90EFAD6D-B178-824C-980A-90E985D15C5F}" sibTransId="{E5FE13B8-8988-B34F-A5FD-43024CDAF72E}"/>
    <dgm:cxn modelId="{7A96B00E-AB2F-4991-8EA1-49D6DC6536B3}" type="presOf" srcId="{72FBD302-F70F-491D-BF15-421594C6AD1A}" destId="{E3621AC5-EB3E-4976-8C96-2426AB9D3599}" srcOrd="0" destOrd="0" presId="urn:microsoft.com/office/officeart/2005/8/layout/vList2"/>
    <dgm:cxn modelId="{E109BC42-DA82-414C-81BE-39BD07861A37}" type="presParOf" srcId="{54BE334B-E323-6A48-B0EB-FCF57F9284F8}" destId="{A8E249B8-CED3-FC44-A4F6-B7F68A037519}" srcOrd="0" destOrd="0" presId="urn:microsoft.com/office/officeart/2005/8/layout/vList2"/>
    <dgm:cxn modelId="{687F4A5F-8C6E-4267-8C42-A4E30C01BDA5}" type="presParOf" srcId="{54BE334B-E323-6A48-B0EB-FCF57F9284F8}" destId="{00E18C98-4252-4089-B05B-84AC51880678}" srcOrd="1" destOrd="0" presId="urn:microsoft.com/office/officeart/2005/8/layout/vList2"/>
    <dgm:cxn modelId="{A6C0746F-3EE6-4149-95A9-8510D4775E8B}" type="presParOf" srcId="{54BE334B-E323-6A48-B0EB-FCF57F9284F8}" destId="{E3621AC5-EB3E-4976-8C96-2426AB9D3599}" srcOrd="2" destOrd="0" presId="urn:microsoft.com/office/officeart/2005/8/layout/vList2"/>
    <dgm:cxn modelId="{429B9831-05C5-4312-A69A-3861D3F07719}" type="presParOf" srcId="{54BE334B-E323-6A48-B0EB-FCF57F9284F8}" destId="{561E6CE9-1C9D-4FC0-A10D-87A3887749BE}" srcOrd="3" destOrd="0" presId="urn:microsoft.com/office/officeart/2005/8/layout/vList2"/>
    <dgm:cxn modelId="{2B9B329B-A576-4190-9BED-7E30A7B7FCA5}" type="presParOf" srcId="{54BE334B-E323-6A48-B0EB-FCF57F9284F8}" destId="{F45E5284-787A-4CC0-9677-6E736BECB47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FCDC45-2DDA-4B7B-BF30-4878416D38D2}" type="doc">
      <dgm:prSet loTypeId="urn:microsoft.com/office/officeart/2005/8/layout/vList3#1" loCatId="list" qsTypeId="urn:microsoft.com/office/officeart/2005/8/quickstyle/simple3" qsCatId="simple" csTypeId="urn:microsoft.com/office/officeart/2005/8/colors/accent6_1" csCatId="accent6" phldr="1"/>
      <dgm:spPr/>
      <dgm:t>
        <a:bodyPr/>
        <a:lstStyle/>
        <a:p>
          <a:endParaRPr lang="ru-RU"/>
        </a:p>
      </dgm:t>
    </dgm:pt>
    <dgm:pt modelId="{B5B57769-E5B8-40F5-8B74-0130DB620F2E}">
      <dgm:prSet/>
      <dgm:spPr>
        <a:ln w="38100">
          <a:solidFill>
            <a:schemeClr val="accent6">
              <a:lumMod val="40000"/>
              <a:lumOff val="60000"/>
            </a:schemeClr>
          </a:solidFill>
        </a:ln>
      </dgm:spPr>
      <dgm:t>
        <a:bodyPr/>
        <a:lstStyle/>
        <a:p>
          <a:pPr rtl="0"/>
          <a:r>
            <a:rPr lang="ru-RU" b="1"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Шаг 1.</a:t>
          </a:r>
          <a:r>
            <a:rPr lang="ru-RU" dirty="0" smtClean="0">
              <a:solidFill>
                <a:schemeClr val="bg2">
                  <a:lumMod val="10000"/>
                </a:schemeClr>
              </a:solidFill>
              <a:latin typeface="+mn-lt"/>
              <a:cs typeface="Times New Roman" panose="02020603050405020304" pitchFamily="18" charset="0"/>
            </a:rPr>
            <a:t> Оценить текущее финансовое положение </a:t>
          </a:r>
          <a:endParaRPr lang="ru-RU" dirty="0">
            <a:solidFill>
              <a:schemeClr val="bg2">
                <a:lumMod val="10000"/>
              </a:schemeClr>
            </a:solidFill>
            <a:latin typeface="+mn-lt"/>
            <a:cs typeface="Times New Roman" panose="02020603050405020304" pitchFamily="18" charset="0"/>
          </a:endParaRPr>
        </a:p>
      </dgm:t>
    </dgm:pt>
    <dgm:pt modelId="{A88AE3B2-B3E9-4457-8A9F-6FDFEABC9425}" type="parTrans" cxnId="{CB5F9475-19F2-4532-A432-B0E57FE18FBC}">
      <dgm:prSet/>
      <dgm:spPr/>
      <dgm:t>
        <a:bodyPr/>
        <a:lstStyle/>
        <a:p>
          <a:endParaRPr lang="ru-RU"/>
        </a:p>
      </dgm:t>
    </dgm:pt>
    <dgm:pt modelId="{23563AC3-691E-421A-A41D-91C185AE3E39}" type="sibTrans" cxnId="{CB5F9475-19F2-4532-A432-B0E57FE18FBC}">
      <dgm:prSet/>
      <dgm:spPr/>
      <dgm:t>
        <a:bodyPr/>
        <a:lstStyle/>
        <a:p>
          <a:endParaRPr lang="ru-RU"/>
        </a:p>
      </dgm:t>
    </dgm:pt>
    <dgm:pt modelId="{91893F39-A83E-4727-90AA-94443B2C099A}">
      <dgm:prSet/>
      <dgm:spPr>
        <a:ln w="38100">
          <a:solidFill>
            <a:schemeClr val="accent6">
              <a:lumMod val="60000"/>
              <a:lumOff val="40000"/>
            </a:schemeClr>
          </a:solidFill>
        </a:ln>
      </dgm:spPr>
      <dgm:t>
        <a:bodyPr/>
        <a:lstStyle/>
        <a:p>
          <a:pPr algn="ctr" rtl="0"/>
          <a:r>
            <a:rPr lang="ru-RU" b="1"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Шаг 2.</a:t>
          </a:r>
          <a:r>
            <a:rPr lang="ru-RU" dirty="0" smtClean="0">
              <a:solidFill>
                <a:schemeClr val="bg2">
                  <a:lumMod val="10000"/>
                </a:schemeClr>
              </a:solidFill>
              <a:latin typeface="+mn-lt"/>
              <a:cs typeface="Times New Roman" panose="02020603050405020304" pitchFamily="18" charset="0"/>
            </a:rPr>
            <a:t> Сформулировать собственную цель/мечту</a:t>
          </a:r>
          <a:endParaRPr lang="ru-RU" dirty="0">
            <a:solidFill>
              <a:schemeClr val="bg2">
                <a:lumMod val="10000"/>
              </a:schemeClr>
            </a:solidFill>
            <a:latin typeface="+mn-lt"/>
            <a:cs typeface="Times New Roman" panose="02020603050405020304" pitchFamily="18" charset="0"/>
          </a:endParaRPr>
        </a:p>
      </dgm:t>
    </dgm:pt>
    <dgm:pt modelId="{B02A3F0E-9E7A-4AE3-9D81-49610A6B45A1}" type="parTrans" cxnId="{62710785-C289-444D-ACE7-F19C4655D2E7}">
      <dgm:prSet/>
      <dgm:spPr/>
      <dgm:t>
        <a:bodyPr/>
        <a:lstStyle/>
        <a:p>
          <a:endParaRPr lang="ru-RU"/>
        </a:p>
      </dgm:t>
    </dgm:pt>
    <dgm:pt modelId="{91A66164-22F3-4490-8B5E-42F1F361054B}" type="sibTrans" cxnId="{62710785-C289-444D-ACE7-F19C4655D2E7}">
      <dgm:prSet/>
      <dgm:spPr/>
      <dgm:t>
        <a:bodyPr/>
        <a:lstStyle/>
        <a:p>
          <a:endParaRPr lang="ru-RU"/>
        </a:p>
      </dgm:t>
    </dgm:pt>
    <dgm:pt modelId="{989A1976-30B0-4825-952F-6338E27118BA}">
      <dgm:prSet/>
      <dgm:spPr>
        <a:ln w="38100">
          <a:solidFill>
            <a:schemeClr val="accent6">
              <a:lumMod val="60000"/>
              <a:lumOff val="40000"/>
            </a:schemeClr>
          </a:solidFill>
        </a:ln>
      </dgm:spPr>
      <dgm:t>
        <a:bodyPr/>
        <a:lstStyle/>
        <a:p>
          <a:pPr rtl="0"/>
          <a:r>
            <a:rPr lang="ru-RU" b="1"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Шаг 3.</a:t>
          </a:r>
          <a:r>
            <a:rPr lang="ru-RU"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 </a:t>
          </a:r>
          <a:r>
            <a:rPr lang="ru-RU" dirty="0" smtClean="0">
              <a:solidFill>
                <a:schemeClr val="bg2">
                  <a:lumMod val="10000"/>
                </a:schemeClr>
              </a:solidFill>
              <a:latin typeface="+mn-lt"/>
              <a:cs typeface="Times New Roman" panose="02020603050405020304" pitchFamily="18" charset="0"/>
            </a:rPr>
            <a:t>Составить график поступления и расходования денежных средств</a:t>
          </a:r>
          <a:endParaRPr lang="ru-RU" dirty="0">
            <a:solidFill>
              <a:schemeClr val="bg2">
                <a:lumMod val="10000"/>
              </a:schemeClr>
            </a:solidFill>
            <a:latin typeface="+mn-lt"/>
            <a:cs typeface="Times New Roman" panose="02020603050405020304" pitchFamily="18" charset="0"/>
          </a:endParaRPr>
        </a:p>
      </dgm:t>
    </dgm:pt>
    <dgm:pt modelId="{16FF4EBB-746C-419D-870F-7C938EB04480}" type="parTrans" cxnId="{8DA4F00C-FB44-489F-972E-D9E6331B7432}">
      <dgm:prSet/>
      <dgm:spPr/>
      <dgm:t>
        <a:bodyPr/>
        <a:lstStyle/>
        <a:p>
          <a:endParaRPr lang="ru-RU"/>
        </a:p>
      </dgm:t>
    </dgm:pt>
    <dgm:pt modelId="{3E0A4CEC-ACAE-4D07-82E0-4AD94A571217}" type="sibTrans" cxnId="{8DA4F00C-FB44-489F-972E-D9E6331B7432}">
      <dgm:prSet/>
      <dgm:spPr/>
      <dgm:t>
        <a:bodyPr/>
        <a:lstStyle/>
        <a:p>
          <a:endParaRPr lang="ru-RU"/>
        </a:p>
      </dgm:t>
    </dgm:pt>
    <dgm:pt modelId="{4CC2D0F6-3899-40AF-964A-25F6E6D6500E}" type="pres">
      <dgm:prSet presAssocID="{05FCDC45-2DDA-4B7B-BF30-4878416D38D2}" presName="linearFlow" presStyleCnt="0">
        <dgm:presLayoutVars>
          <dgm:dir/>
          <dgm:resizeHandles val="exact"/>
        </dgm:presLayoutVars>
      </dgm:prSet>
      <dgm:spPr/>
      <dgm:t>
        <a:bodyPr/>
        <a:lstStyle/>
        <a:p>
          <a:endParaRPr lang="ru-RU"/>
        </a:p>
      </dgm:t>
    </dgm:pt>
    <dgm:pt modelId="{8D0C5E13-9230-4FE3-A1FC-7463DB488338}" type="pres">
      <dgm:prSet presAssocID="{B5B57769-E5B8-40F5-8B74-0130DB620F2E}" presName="composite" presStyleCnt="0"/>
      <dgm:spPr/>
      <dgm:t>
        <a:bodyPr/>
        <a:lstStyle/>
        <a:p>
          <a:endParaRPr lang="ru-RU"/>
        </a:p>
      </dgm:t>
    </dgm:pt>
    <dgm:pt modelId="{301B5C80-C5CE-42BE-9ACC-97171BFBA3DE}" type="pres">
      <dgm:prSet presAssocID="{B5B57769-E5B8-40F5-8B74-0130DB620F2E}" presName="imgShp" presStyleLbl="fgImgPlace1" presStyleIdx="0" presStyleCnt="3" custLinFactNeighborX="-23786" custLinFactNeighborY="-16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dgm:spPr>
      <dgm:t>
        <a:bodyPr/>
        <a:lstStyle/>
        <a:p>
          <a:endParaRPr lang="ru-RU"/>
        </a:p>
      </dgm:t>
    </dgm:pt>
    <dgm:pt modelId="{78F13288-AFCE-4438-AE61-9E64DD521812}" type="pres">
      <dgm:prSet presAssocID="{B5B57769-E5B8-40F5-8B74-0130DB620F2E}" presName="txShp" presStyleLbl="node1" presStyleIdx="0" presStyleCnt="3" custScaleX="108377">
        <dgm:presLayoutVars>
          <dgm:bulletEnabled val="1"/>
        </dgm:presLayoutVars>
      </dgm:prSet>
      <dgm:spPr/>
      <dgm:t>
        <a:bodyPr/>
        <a:lstStyle/>
        <a:p>
          <a:endParaRPr lang="ru-RU"/>
        </a:p>
      </dgm:t>
    </dgm:pt>
    <dgm:pt modelId="{CC0019A6-F737-4639-8F26-DB81DD2520B8}" type="pres">
      <dgm:prSet presAssocID="{23563AC3-691E-421A-A41D-91C185AE3E39}" presName="spacing" presStyleCnt="0"/>
      <dgm:spPr/>
      <dgm:t>
        <a:bodyPr/>
        <a:lstStyle/>
        <a:p>
          <a:endParaRPr lang="ru-RU"/>
        </a:p>
      </dgm:t>
    </dgm:pt>
    <dgm:pt modelId="{E9020596-FF56-4D4B-8EA7-12902A3700C5}" type="pres">
      <dgm:prSet presAssocID="{91893F39-A83E-4727-90AA-94443B2C099A}" presName="composite" presStyleCnt="0"/>
      <dgm:spPr/>
      <dgm:t>
        <a:bodyPr/>
        <a:lstStyle/>
        <a:p>
          <a:endParaRPr lang="ru-RU"/>
        </a:p>
      </dgm:t>
    </dgm:pt>
    <dgm:pt modelId="{AF19BD2A-9CED-4827-A77A-3B98AAF1359E}" type="pres">
      <dgm:prSet presAssocID="{91893F39-A83E-4727-90AA-94443B2C099A}" presName="imgShp" presStyleLbl="fgImgPlace1" presStyleIdx="1" presStyleCnt="3" custLinFactNeighborX="-21937" custLinFactNeighborY="-368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t>
        <a:bodyPr/>
        <a:lstStyle/>
        <a:p>
          <a:endParaRPr lang="ru-RU"/>
        </a:p>
      </dgm:t>
    </dgm:pt>
    <dgm:pt modelId="{AD8F4DF5-94F9-4407-87EB-A801A52F2E99}" type="pres">
      <dgm:prSet presAssocID="{91893F39-A83E-4727-90AA-94443B2C099A}" presName="txShp" presStyleLbl="node1" presStyleIdx="1" presStyleCnt="3" custScaleX="109864">
        <dgm:presLayoutVars>
          <dgm:bulletEnabled val="1"/>
        </dgm:presLayoutVars>
      </dgm:prSet>
      <dgm:spPr/>
      <dgm:t>
        <a:bodyPr/>
        <a:lstStyle/>
        <a:p>
          <a:endParaRPr lang="ru-RU"/>
        </a:p>
      </dgm:t>
    </dgm:pt>
    <dgm:pt modelId="{B0A3DF1A-82B4-44D3-A958-1D9D70300885}" type="pres">
      <dgm:prSet presAssocID="{91A66164-22F3-4490-8B5E-42F1F361054B}" presName="spacing" presStyleCnt="0"/>
      <dgm:spPr/>
      <dgm:t>
        <a:bodyPr/>
        <a:lstStyle/>
        <a:p>
          <a:endParaRPr lang="ru-RU"/>
        </a:p>
      </dgm:t>
    </dgm:pt>
    <dgm:pt modelId="{33A92BF4-1450-45C9-BEF8-817A44EED8E8}" type="pres">
      <dgm:prSet presAssocID="{989A1976-30B0-4825-952F-6338E27118BA}" presName="composite" presStyleCnt="0"/>
      <dgm:spPr/>
      <dgm:t>
        <a:bodyPr/>
        <a:lstStyle/>
        <a:p>
          <a:endParaRPr lang="ru-RU"/>
        </a:p>
      </dgm:t>
    </dgm:pt>
    <dgm:pt modelId="{3C9A85EC-360C-4D62-8E82-EB18385430F6}" type="pres">
      <dgm:prSet presAssocID="{989A1976-30B0-4825-952F-6338E27118BA}" presName="imgShp" presStyleLbl="fgImgPlace1" presStyleIdx="2" presStyleCnt="3" custLinFactNeighborX="-23786" custLinFactNeighborY="-89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0" b="-10000"/>
          </a:stretch>
        </a:blipFill>
      </dgm:spPr>
      <dgm:t>
        <a:bodyPr/>
        <a:lstStyle/>
        <a:p>
          <a:endParaRPr lang="ru-RU"/>
        </a:p>
      </dgm:t>
    </dgm:pt>
    <dgm:pt modelId="{F837D657-A3AB-49A3-8954-EB102FAD862C}" type="pres">
      <dgm:prSet presAssocID="{989A1976-30B0-4825-952F-6338E27118BA}" presName="txShp" presStyleLbl="node1" presStyleIdx="2" presStyleCnt="3" custScaleX="108377">
        <dgm:presLayoutVars>
          <dgm:bulletEnabled val="1"/>
        </dgm:presLayoutVars>
      </dgm:prSet>
      <dgm:spPr/>
      <dgm:t>
        <a:bodyPr/>
        <a:lstStyle/>
        <a:p>
          <a:endParaRPr lang="ru-RU"/>
        </a:p>
      </dgm:t>
    </dgm:pt>
  </dgm:ptLst>
  <dgm:cxnLst>
    <dgm:cxn modelId="{B1C9E4FB-4DAC-4DA4-B87D-E89EF73C1789}" type="presOf" srcId="{05FCDC45-2DDA-4B7B-BF30-4878416D38D2}" destId="{4CC2D0F6-3899-40AF-964A-25F6E6D6500E}" srcOrd="0" destOrd="0" presId="urn:microsoft.com/office/officeart/2005/8/layout/vList3#1"/>
    <dgm:cxn modelId="{62710785-C289-444D-ACE7-F19C4655D2E7}" srcId="{05FCDC45-2DDA-4B7B-BF30-4878416D38D2}" destId="{91893F39-A83E-4727-90AA-94443B2C099A}" srcOrd="1" destOrd="0" parTransId="{B02A3F0E-9E7A-4AE3-9D81-49610A6B45A1}" sibTransId="{91A66164-22F3-4490-8B5E-42F1F361054B}"/>
    <dgm:cxn modelId="{C9FD20EA-E3D9-4CD3-83C7-D8552A78BE38}" type="presOf" srcId="{91893F39-A83E-4727-90AA-94443B2C099A}" destId="{AD8F4DF5-94F9-4407-87EB-A801A52F2E99}" srcOrd="0" destOrd="0" presId="urn:microsoft.com/office/officeart/2005/8/layout/vList3#1"/>
    <dgm:cxn modelId="{8DA4F00C-FB44-489F-972E-D9E6331B7432}" srcId="{05FCDC45-2DDA-4B7B-BF30-4878416D38D2}" destId="{989A1976-30B0-4825-952F-6338E27118BA}" srcOrd="2" destOrd="0" parTransId="{16FF4EBB-746C-419D-870F-7C938EB04480}" sibTransId="{3E0A4CEC-ACAE-4D07-82E0-4AD94A571217}"/>
    <dgm:cxn modelId="{8F3F94D8-82A4-4ACC-B9DD-332152FC8AEC}" type="presOf" srcId="{B5B57769-E5B8-40F5-8B74-0130DB620F2E}" destId="{78F13288-AFCE-4438-AE61-9E64DD521812}" srcOrd="0" destOrd="0" presId="urn:microsoft.com/office/officeart/2005/8/layout/vList3#1"/>
    <dgm:cxn modelId="{B697A9DC-D230-4D78-A831-8D01F5563A51}" type="presOf" srcId="{989A1976-30B0-4825-952F-6338E27118BA}" destId="{F837D657-A3AB-49A3-8954-EB102FAD862C}" srcOrd="0" destOrd="0" presId="urn:microsoft.com/office/officeart/2005/8/layout/vList3#1"/>
    <dgm:cxn modelId="{CB5F9475-19F2-4532-A432-B0E57FE18FBC}" srcId="{05FCDC45-2DDA-4B7B-BF30-4878416D38D2}" destId="{B5B57769-E5B8-40F5-8B74-0130DB620F2E}" srcOrd="0" destOrd="0" parTransId="{A88AE3B2-B3E9-4457-8A9F-6FDFEABC9425}" sibTransId="{23563AC3-691E-421A-A41D-91C185AE3E39}"/>
    <dgm:cxn modelId="{89345029-075F-4BE5-95B5-D6C4763B6C81}" type="presParOf" srcId="{4CC2D0F6-3899-40AF-964A-25F6E6D6500E}" destId="{8D0C5E13-9230-4FE3-A1FC-7463DB488338}" srcOrd="0" destOrd="0" presId="urn:microsoft.com/office/officeart/2005/8/layout/vList3#1"/>
    <dgm:cxn modelId="{E0BDD140-8479-4975-94F1-26FACBE73900}" type="presParOf" srcId="{8D0C5E13-9230-4FE3-A1FC-7463DB488338}" destId="{301B5C80-C5CE-42BE-9ACC-97171BFBA3DE}" srcOrd="0" destOrd="0" presId="urn:microsoft.com/office/officeart/2005/8/layout/vList3#1"/>
    <dgm:cxn modelId="{962978EA-2635-4DB9-B0D9-AD1C60C3EC51}" type="presParOf" srcId="{8D0C5E13-9230-4FE3-A1FC-7463DB488338}" destId="{78F13288-AFCE-4438-AE61-9E64DD521812}" srcOrd="1" destOrd="0" presId="urn:microsoft.com/office/officeart/2005/8/layout/vList3#1"/>
    <dgm:cxn modelId="{B2120B4A-9EEE-409C-BFDB-825113E272C5}" type="presParOf" srcId="{4CC2D0F6-3899-40AF-964A-25F6E6D6500E}" destId="{CC0019A6-F737-4639-8F26-DB81DD2520B8}" srcOrd="1" destOrd="0" presId="urn:microsoft.com/office/officeart/2005/8/layout/vList3#1"/>
    <dgm:cxn modelId="{D68BFD27-A8F6-4B50-B369-0D938C027120}" type="presParOf" srcId="{4CC2D0F6-3899-40AF-964A-25F6E6D6500E}" destId="{E9020596-FF56-4D4B-8EA7-12902A3700C5}" srcOrd="2" destOrd="0" presId="urn:microsoft.com/office/officeart/2005/8/layout/vList3#1"/>
    <dgm:cxn modelId="{F99DB238-336F-4588-90E5-7B4289D89549}" type="presParOf" srcId="{E9020596-FF56-4D4B-8EA7-12902A3700C5}" destId="{AF19BD2A-9CED-4827-A77A-3B98AAF1359E}" srcOrd="0" destOrd="0" presId="urn:microsoft.com/office/officeart/2005/8/layout/vList3#1"/>
    <dgm:cxn modelId="{4CE7571B-8FE6-477A-B39C-0FEACCA0430D}" type="presParOf" srcId="{E9020596-FF56-4D4B-8EA7-12902A3700C5}" destId="{AD8F4DF5-94F9-4407-87EB-A801A52F2E99}" srcOrd="1" destOrd="0" presId="urn:microsoft.com/office/officeart/2005/8/layout/vList3#1"/>
    <dgm:cxn modelId="{8BE9A101-96A8-4AFB-9BF7-0E81ADFDFE19}" type="presParOf" srcId="{4CC2D0F6-3899-40AF-964A-25F6E6D6500E}" destId="{B0A3DF1A-82B4-44D3-A958-1D9D70300885}" srcOrd="3" destOrd="0" presId="urn:microsoft.com/office/officeart/2005/8/layout/vList3#1"/>
    <dgm:cxn modelId="{4BA8DDC7-5460-495E-9DB8-EDC2D3B15F51}" type="presParOf" srcId="{4CC2D0F6-3899-40AF-964A-25F6E6D6500E}" destId="{33A92BF4-1450-45C9-BEF8-817A44EED8E8}" srcOrd="4" destOrd="0" presId="urn:microsoft.com/office/officeart/2005/8/layout/vList3#1"/>
    <dgm:cxn modelId="{BC3CD573-3665-4D94-9828-DAF8176151C9}" type="presParOf" srcId="{33A92BF4-1450-45C9-BEF8-817A44EED8E8}" destId="{3C9A85EC-360C-4D62-8E82-EB18385430F6}" srcOrd="0" destOrd="0" presId="urn:microsoft.com/office/officeart/2005/8/layout/vList3#1"/>
    <dgm:cxn modelId="{F1ABE29F-A492-48C9-A6B7-5BAB076ACB55}" type="presParOf" srcId="{33A92BF4-1450-45C9-BEF8-817A44EED8E8}" destId="{F837D657-A3AB-49A3-8954-EB102FAD862C}"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59C769-C9A9-4269-8F08-0E8BECFDF9C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6FBEC166-5E1F-4FEE-B8EA-425D95E36492}">
      <dgm:prSet custT="1"/>
      <dgm:spPr>
        <a:solidFill>
          <a:schemeClr val="accent6">
            <a:lumMod val="20000"/>
            <a:lumOff val="80000"/>
          </a:schemeClr>
        </a:solidFill>
        <a:ln>
          <a:solidFill>
            <a:schemeClr val="accent6">
              <a:lumMod val="60000"/>
              <a:lumOff val="40000"/>
            </a:schemeClr>
          </a:solidFill>
        </a:ln>
      </dgm:spPr>
      <dgm:t>
        <a:bodyPr/>
        <a:lstStyle/>
        <a:p>
          <a:pPr algn="ctr" rtl="0"/>
          <a:r>
            <a:rPr lang="ru-RU" sz="1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Мечта</a:t>
          </a:r>
          <a:r>
            <a:rPr lang="ru-RU"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dirty="0" smtClean="0">
              <a:solidFill>
                <a:schemeClr val="accent6"/>
              </a:solidFill>
            </a:rPr>
            <a:t> </a:t>
          </a:r>
          <a:r>
            <a:rPr lang="ru-RU" sz="1800" dirty="0" smtClean="0">
              <a:solidFill>
                <a:schemeClr val="bg2">
                  <a:lumMod val="10000"/>
                </a:schemeClr>
              </a:solidFill>
            </a:rPr>
            <a:t>сформированный в воображении образ чего-то очень важного, желанного и ценного, однако недоступного в данный конкретный момент. </a:t>
          </a:r>
          <a:endParaRPr lang="ru-RU" sz="1800" dirty="0">
            <a:solidFill>
              <a:schemeClr val="bg2">
                <a:lumMod val="10000"/>
              </a:schemeClr>
            </a:solidFill>
          </a:endParaRPr>
        </a:p>
      </dgm:t>
    </dgm:pt>
    <dgm:pt modelId="{0C274376-0A71-4CF8-B347-0109368E370C}" type="parTrans" cxnId="{7E8ACA6D-16C0-422F-8D74-F1A5775E1245}">
      <dgm:prSet/>
      <dgm:spPr/>
      <dgm:t>
        <a:bodyPr/>
        <a:lstStyle/>
        <a:p>
          <a:endParaRPr lang="ru-RU"/>
        </a:p>
      </dgm:t>
    </dgm:pt>
    <dgm:pt modelId="{1D14C767-4A68-4C3A-8034-A8F0C7302589}" type="sibTrans" cxnId="{7E8ACA6D-16C0-422F-8D74-F1A5775E1245}">
      <dgm:prSet/>
      <dgm:spPr/>
      <dgm:t>
        <a:bodyPr/>
        <a:lstStyle/>
        <a:p>
          <a:endParaRPr lang="ru-RU"/>
        </a:p>
      </dgm:t>
    </dgm:pt>
    <dgm:pt modelId="{C9D6512B-765F-4170-818F-615B7E98272C}" type="pres">
      <dgm:prSet presAssocID="{9B59C769-C9A9-4269-8F08-0E8BECFDF9C0}" presName="linear" presStyleCnt="0">
        <dgm:presLayoutVars>
          <dgm:animLvl val="lvl"/>
          <dgm:resizeHandles val="exact"/>
        </dgm:presLayoutVars>
      </dgm:prSet>
      <dgm:spPr/>
      <dgm:t>
        <a:bodyPr/>
        <a:lstStyle/>
        <a:p>
          <a:endParaRPr lang="ru-RU"/>
        </a:p>
      </dgm:t>
    </dgm:pt>
    <dgm:pt modelId="{A037B490-2BF1-40E3-8C1D-934786CB9F3C}" type="pres">
      <dgm:prSet presAssocID="{6FBEC166-5E1F-4FEE-B8EA-425D95E36492}" presName="parentText" presStyleLbl="node1" presStyleIdx="0" presStyleCnt="1" custScaleY="99027" custLinFactNeighborY="1440">
        <dgm:presLayoutVars>
          <dgm:chMax val="0"/>
          <dgm:bulletEnabled val="1"/>
        </dgm:presLayoutVars>
      </dgm:prSet>
      <dgm:spPr/>
      <dgm:t>
        <a:bodyPr/>
        <a:lstStyle/>
        <a:p>
          <a:endParaRPr lang="ru-RU"/>
        </a:p>
      </dgm:t>
    </dgm:pt>
  </dgm:ptLst>
  <dgm:cxnLst>
    <dgm:cxn modelId="{21709B7C-32D9-4D7E-9838-8DEA136CC349}" type="presOf" srcId="{9B59C769-C9A9-4269-8F08-0E8BECFDF9C0}" destId="{C9D6512B-765F-4170-818F-615B7E98272C}" srcOrd="0" destOrd="0" presId="urn:microsoft.com/office/officeart/2005/8/layout/vList2"/>
    <dgm:cxn modelId="{7E8ACA6D-16C0-422F-8D74-F1A5775E1245}" srcId="{9B59C769-C9A9-4269-8F08-0E8BECFDF9C0}" destId="{6FBEC166-5E1F-4FEE-B8EA-425D95E36492}" srcOrd="0" destOrd="0" parTransId="{0C274376-0A71-4CF8-B347-0109368E370C}" sibTransId="{1D14C767-4A68-4C3A-8034-A8F0C7302589}"/>
    <dgm:cxn modelId="{937D0740-D8FD-43AC-8901-6870668B671E}" type="presOf" srcId="{6FBEC166-5E1F-4FEE-B8EA-425D95E36492}" destId="{A037B490-2BF1-40E3-8C1D-934786CB9F3C}" srcOrd="0" destOrd="0" presId="urn:microsoft.com/office/officeart/2005/8/layout/vList2"/>
    <dgm:cxn modelId="{E02ACC83-CBA0-49D6-AFB6-CF9C6D96C129}" type="presParOf" srcId="{C9D6512B-765F-4170-818F-615B7E98272C}" destId="{A037B490-2BF1-40E3-8C1D-934786CB9F3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029433-9605-4771-A08D-3CD53AE78C0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98F9BEE2-01B8-4F56-A1DE-611238E61912}">
      <dgm:prSet custT="1"/>
      <dgm:spPr>
        <a:solidFill>
          <a:schemeClr val="accent6">
            <a:lumMod val="20000"/>
            <a:lumOff val="80000"/>
          </a:schemeClr>
        </a:solidFill>
        <a:ln>
          <a:solidFill>
            <a:schemeClr val="accent6">
              <a:lumMod val="60000"/>
              <a:lumOff val="40000"/>
            </a:schemeClr>
          </a:solidFill>
        </a:ln>
      </dgm:spPr>
      <dgm:t>
        <a:bodyPr/>
        <a:lstStyle/>
        <a:p>
          <a:pPr algn="ctr" rtl="0"/>
          <a:r>
            <a:rPr lang="ru-RU" sz="1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Финансовая цель</a:t>
          </a:r>
          <a:r>
            <a:rPr lang="ru-RU"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dirty="0" smtClean="0">
              <a:solidFill>
                <a:schemeClr val="bg2">
                  <a:lumMod val="10000"/>
                </a:schemeClr>
              </a:solidFill>
            </a:rPr>
            <a:t> конечный результат, которого мы хотим добиться, выраженный в деньгах.</a:t>
          </a:r>
          <a:endParaRPr lang="ru-RU" sz="1800" dirty="0">
            <a:solidFill>
              <a:schemeClr val="bg2">
                <a:lumMod val="10000"/>
              </a:schemeClr>
            </a:solidFill>
          </a:endParaRPr>
        </a:p>
      </dgm:t>
    </dgm:pt>
    <dgm:pt modelId="{AFD8E0AE-A871-4779-A0FE-548BAC861FFE}" type="parTrans" cxnId="{A9BD1513-6BB4-477D-9032-5FC5D013F90F}">
      <dgm:prSet/>
      <dgm:spPr/>
      <dgm:t>
        <a:bodyPr/>
        <a:lstStyle/>
        <a:p>
          <a:endParaRPr lang="ru-RU"/>
        </a:p>
      </dgm:t>
    </dgm:pt>
    <dgm:pt modelId="{F5DA54C3-D8DF-4373-ACA6-A7365ED83A27}" type="sibTrans" cxnId="{A9BD1513-6BB4-477D-9032-5FC5D013F90F}">
      <dgm:prSet/>
      <dgm:spPr/>
      <dgm:t>
        <a:bodyPr/>
        <a:lstStyle/>
        <a:p>
          <a:endParaRPr lang="ru-RU"/>
        </a:p>
      </dgm:t>
    </dgm:pt>
    <dgm:pt modelId="{C15506D8-F1EF-4146-9DA6-89743FDE84BC}" type="pres">
      <dgm:prSet presAssocID="{0D029433-9605-4771-A08D-3CD53AE78C08}" presName="linear" presStyleCnt="0">
        <dgm:presLayoutVars>
          <dgm:animLvl val="lvl"/>
          <dgm:resizeHandles val="exact"/>
        </dgm:presLayoutVars>
      </dgm:prSet>
      <dgm:spPr/>
      <dgm:t>
        <a:bodyPr/>
        <a:lstStyle/>
        <a:p>
          <a:endParaRPr lang="ru-RU"/>
        </a:p>
      </dgm:t>
    </dgm:pt>
    <dgm:pt modelId="{952F4853-9EE7-4827-84B1-7F4D338EFB75}" type="pres">
      <dgm:prSet presAssocID="{98F9BEE2-01B8-4F56-A1DE-611238E61912}" presName="parentText" presStyleLbl="node1" presStyleIdx="0" presStyleCnt="1" custScaleY="87305" custLinFactNeighborX="-33592" custLinFactNeighborY="17339">
        <dgm:presLayoutVars>
          <dgm:chMax val="0"/>
          <dgm:bulletEnabled val="1"/>
        </dgm:presLayoutVars>
      </dgm:prSet>
      <dgm:spPr/>
      <dgm:t>
        <a:bodyPr/>
        <a:lstStyle/>
        <a:p>
          <a:endParaRPr lang="ru-RU"/>
        </a:p>
      </dgm:t>
    </dgm:pt>
  </dgm:ptLst>
  <dgm:cxnLst>
    <dgm:cxn modelId="{122F1CAF-23E8-429E-B8A0-C27102912675}" type="presOf" srcId="{0D029433-9605-4771-A08D-3CD53AE78C08}" destId="{C15506D8-F1EF-4146-9DA6-89743FDE84BC}" srcOrd="0" destOrd="0" presId="urn:microsoft.com/office/officeart/2005/8/layout/vList2"/>
    <dgm:cxn modelId="{71869313-6453-4142-B359-0FED4672C922}" type="presOf" srcId="{98F9BEE2-01B8-4F56-A1DE-611238E61912}" destId="{952F4853-9EE7-4827-84B1-7F4D338EFB75}" srcOrd="0" destOrd="0" presId="urn:microsoft.com/office/officeart/2005/8/layout/vList2"/>
    <dgm:cxn modelId="{A9BD1513-6BB4-477D-9032-5FC5D013F90F}" srcId="{0D029433-9605-4771-A08D-3CD53AE78C08}" destId="{98F9BEE2-01B8-4F56-A1DE-611238E61912}" srcOrd="0" destOrd="0" parTransId="{AFD8E0AE-A871-4779-A0FE-548BAC861FFE}" sibTransId="{F5DA54C3-D8DF-4373-ACA6-A7365ED83A27}"/>
    <dgm:cxn modelId="{75D9AC68-BFBE-40C7-925A-B9A56B97AACC}" type="presParOf" srcId="{C15506D8-F1EF-4146-9DA6-89743FDE84BC}" destId="{952F4853-9EE7-4827-84B1-7F4D338EFB7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720A89-0B3D-4F66-BC09-5DA13D9D130A}" type="doc">
      <dgm:prSet loTypeId="urn:microsoft.com/office/officeart/2005/8/layout/venn1" loCatId="relationship" qsTypeId="urn:microsoft.com/office/officeart/2005/8/quickstyle/simple1" qsCatId="simple" csTypeId="urn:microsoft.com/office/officeart/2005/8/colors/accent6_4" csCatId="accent6" phldr="1"/>
      <dgm:spPr/>
    </dgm:pt>
    <dgm:pt modelId="{4E8F45E0-D4B1-49BC-9B5C-42A79770291A}">
      <dgm:prSet phldrT="[Текст]"/>
      <dgm:spPr/>
      <dgm:t>
        <a:bodyPr/>
        <a:lstStyle/>
        <a:p>
          <a:r>
            <a:rPr lang="ru-RU" dirty="0" smtClean="0">
              <a:solidFill>
                <a:schemeClr val="bg2">
                  <a:lumMod val="10000"/>
                </a:schemeClr>
              </a:solidFill>
            </a:rPr>
            <a:t>ДИСЦИПЛИНА</a:t>
          </a:r>
          <a:endParaRPr lang="ru-RU" dirty="0">
            <a:solidFill>
              <a:schemeClr val="bg2">
                <a:lumMod val="10000"/>
              </a:schemeClr>
            </a:solidFill>
          </a:endParaRPr>
        </a:p>
      </dgm:t>
    </dgm:pt>
    <dgm:pt modelId="{ECA0E604-F250-484A-A636-685327A13A5B}" type="parTrans" cxnId="{72EFDBDA-A52E-468C-9BB5-97124C0F76D9}">
      <dgm:prSet/>
      <dgm:spPr/>
      <dgm:t>
        <a:bodyPr/>
        <a:lstStyle/>
        <a:p>
          <a:endParaRPr lang="ru-RU"/>
        </a:p>
      </dgm:t>
    </dgm:pt>
    <dgm:pt modelId="{B9E0582A-F3C7-41C6-A92F-FEC2FD778F7D}" type="sibTrans" cxnId="{72EFDBDA-A52E-468C-9BB5-97124C0F76D9}">
      <dgm:prSet/>
      <dgm:spPr/>
      <dgm:t>
        <a:bodyPr/>
        <a:lstStyle/>
        <a:p>
          <a:endParaRPr lang="ru-RU"/>
        </a:p>
      </dgm:t>
    </dgm:pt>
    <dgm:pt modelId="{22287DE2-6ED1-4535-AFEA-2F4566850107}">
      <dgm:prSet phldrT="[Текст]"/>
      <dgm:spPr/>
      <dgm:t>
        <a:bodyPr/>
        <a:lstStyle/>
        <a:p>
          <a:r>
            <a:rPr lang="ru-RU" smtClean="0">
              <a:solidFill>
                <a:schemeClr val="bg2">
                  <a:lumMod val="10000"/>
                </a:schemeClr>
              </a:solidFill>
            </a:rPr>
            <a:t>КОНТРОЛЬ </a:t>
          </a:r>
        </a:p>
        <a:p>
          <a:r>
            <a:rPr lang="ru-RU" smtClean="0">
              <a:solidFill>
                <a:schemeClr val="bg2">
                  <a:lumMod val="10000"/>
                </a:schemeClr>
              </a:solidFill>
            </a:rPr>
            <a:t>РИСКОВ</a:t>
          </a:r>
          <a:endParaRPr lang="ru-RU" dirty="0">
            <a:solidFill>
              <a:schemeClr val="bg2">
                <a:lumMod val="10000"/>
              </a:schemeClr>
            </a:solidFill>
          </a:endParaRPr>
        </a:p>
      </dgm:t>
    </dgm:pt>
    <dgm:pt modelId="{38AD6A29-D7F4-42E8-AC2F-8A5D8EC3D1FC}" type="parTrans" cxnId="{5D1E09A1-9982-4BF6-BDA1-A05E921A6CD2}">
      <dgm:prSet/>
      <dgm:spPr/>
      <dgm:t>
        <a:bodyPr/>
        <a:lstStyle/>
        <a:p>
          <a:endParaRPr lang="ru-RU"/>
        </a:p>
      </dgm:t>
    </dgm:pt>
    <dgm:pt modelId="{65838E63-0006-4C8B-A176-6155BA9F0BFE}" type="sibTrans" cxnId="{5D1E09A1-9982-4BF6-BDA1-A05E921A6CD2}">
      <dgm:prSet/>
      <dgm:spPr/>
      <dgm:t>
        <a:bodyPr/>
        <a:lstStyle/>
        <a:p>
          <a:endParaRPr lang="ru-RU"/>
        </a:p>
      </dgm:t>
    </dgm:pt>
    <dgm:pt modelId="{19C1BCA1-490F-45D7-A34A-EC9F036003DC}">
      <dgm:prSet phldrT="[Текст]"/>
      <dgm:spPr/>
      <dgm:t>
        <a:bodyPr/>
        <a:lstStyle/>
        <a:p>
          <a:r>
            <a:rPr lang="ru-RU" smtClean="0">
              <a:solidFill>
                <a:schemeClr val="bg2">
                  <a:lumMod val="10000"/>
                </a:schemeClr>
              </a:solidFill>
            </a:rPr>
            <a:t>РАССТАНОВКА ПРИОРИТЕТОВ</a:t>
          </a:r>
          <a:endParaRPr lang="ru-RU" dirty="0">
            <a:solidFill>
              <a:schemeClr val="bg2">
                <a:lumMod val="10000"/>
              </a:schemeClr>
            </a:solidFill>
          </a:endParaRPr>
        </a:p>
      </dgm:t>
    </dgm:pt>
    <dgm:pt modelId="{7BE08E78-314B-4C82-9FDB-74C2FD1A3F57}" type="parTrans" cxnId="{1BBE3E94-0E56-4B68-AB89-E2A8FFC59CC3}">
      <dgm:prSet/>
      <dgm:spPr/>
      <dgm:t>
        <a:bodyPr/>
        <a:lstStyle/>
        <a:p>
          <a:endParaRPr lang="ru-RU"/>
        </a:p>
      </dgm:t>
    </dgm:pt>
    <dgm:pt modelId="{98C21205-082F-49CE-B54E-98FFA596EB92}" type="sibTrans" cxnId="{1BBE3E94-0E56-4B68-AB89-E2A8FFC59CC3}">
      <dgm:prSet/>
      <dgm:spPr/>
      <dgm:t>
        <a:bodyPr/>
        <a:lstStyle/>
        <a:p>
          <a:endParaRPr lang="ru-RU"/>
        </a:p>
      </dgm:t>
    </dgm:pt>
    <dgm:pt modelId="{FE5DDB2F-D75D-4444-8A10-268DAEA5F913}" type="pres">
      <dgm:prSet presAssocID="{FF720A89-0B3D-4F66-BC09-5DA13D9D130A}" presName="compositeShape" presStyleCnt="0">
        <dgm:presLayoutVars>
          <dgm:chMax val="7"/>
          <dgm:dir/>
          <dgm:resizeHandles val="exact"/>
        </dgm:presLayoutVars>
      </dgm:prSet>
      <dgm:spPr/>
    </dgm:pt>
    <dgm:pt modelId="{EB328E2A-C0E6-4923-B0AF-2BD146589D8E}" type="pres">
      <dgm:prSet presAssocID="{4E8F45E0-D4B1-49BC-9B5C-42A79770291A}" presName="circ1" presStyleLbl="vennNode1" presStyleIdx="0" presStyleCnt="3"/>
      <dgm:spPr/>
      <dgm:t>
        <a:bodyPr/>
        <a:lstStyle/>
        <a:p>
          <a:endParaRPr lang="ru-RU"/>
        </a:p>
      </dgm:t>
    </dgm:pt>
    <dgm:pt modelId="{AC9B1AB8-D369-462E-81FD-316C80C48494}" type="pres">
      <dgm:prSet presAssocID="{4E8F45E0-D4B1-49BC-9B5C-42A79770291A}" presName="circ1Tx" presStyleLbl="revTx" presStyleIdx="0" presStyleCnt="0">
        <dgm:presLayoutVars>
          <dgm:chMax val="0"/>
          <dgm:chPref val="0"/>
          <dgm:bulletEnabled val="1"/>
        </dgm:presLayoutVars>
      </dgm:prSet>
      <dgm:spPr/>
      <dgm:t>
        <a:bodyPr/>
        <a:lstStyle/>
        <a:p>
          <a:endParaRPr lang="ru-RU"/>
        </a:p>
      </dgm:t>
    </dgm:pt>
    <dgm:pt modelId="{43F169C5-15A5-4991-B640-D70A9C17260F}" type="pres">
      <dgm:prSet presAssocID="{22287DE2-6ED1-4535-AFEA-2F4566850107}" presName="circ2" presStyleLbl="vennNode1" presStyleIdx="1" presStyleCnt="3"/>
      <dgm:spPr/>
      <dgm:t>
        <a:bodyPr/>
        <a:lstStyle/>
        <a:p>
          <a:endParaRPr lang="ru-RU"/>
        </a:p>
      </dgm:t>
    </dgm:pt>
    <dgm:pt modelId="{67DE53E4-8B3F-4448-BB5E-CEB6F5204537}" type="pres">
      <dgm:prSet presAssocID="{22287DE2-6ED1-4535-AFEA-2F4566850107}" presName="circ2Tx" presStyleLbl="revTx" presStyleIdx="0" presStyleCnt="0">
        <dgm:presLayoutVars>
          <dgm:chMax val="0"/>
          <dgm:chPref val="0"/>
          <dgm:bulletEnabled val="1"/>
        </dgm:presLayoutVars>
      </dgm:prSet>
      <dgm:spPr/>
      <dgm:t>
        <a:bodyPr/>
        <a:lstStyle/>
        <a:p>
          <a:endParaRPr lang="ru-RU"/>
        </a:p>
      </dgm:t>
    </dgm:pt>
    <dgm:pt modelId="{63AF3976-5C6B-443B-8735-EA7EED433A01}" type="pres">
      <dgm:prSet presAssocID="{19C1BCA1-490F-45D7-A34A-EC9F036003DC}" presName="circ3" presStyleLbl="vennNode1" presStyleIdx="2" presStyleCnt="3"/>
      <dgm:spPr/>
      <dgm:t>
        <a:bodyPr/>
        <a:lstStyle/>
        <a:p>
          <a:endParaRPr lang="ru-RU"/>
        </a:p>
      </dgm:t>
    </dgm:pt>
    <dgm:pt modelId="{C3B11115-3129-44BE-AE96-C0E96C8DF212}" type="pres">
      <dgm:prSet presAssocID="{19C1BCA1-490F-45D7-A34A-EC9F036003DC}" presName="circ3Tx" presStyleLbl="revTx" presStyleIdx="0" presStyleCnt="0">
        <dgm:presLayoutVars>
          <dgm:chMax val="0"/>
          <dgm:chPref val="0"/>
          <dgm:bulletEnabled val="1"/>
        </dgm:presLayoutVars>
      </dgm:prSet>
      <dgm:spPr/>
      <dgm:t>
        <a:bodyPr/>
        <a:lstStyle/>
        <a:p>
          <a:endParaRPr lang="ru-RU"/>
        </a:p>
      </dgm:t>
    </dgm:pt>
  </dgm:ptLst>
  <dgm:cxnLst>
    <dgm:cxn modelId="{5D1E09A1-9982-4BF6-BDA1-A05E921A6CD2}" srcId="{FF720A89-0B3D-4F66-BC09-5DA13D9D130A}" destId="{22287DE2-6ED1-4535-AFEA-2F4566850107}" srcOrd="1" destOrd="0" parTransId="{38AD6A29-D7F4-42E8-AC2F-8A5D8EC3D1FC}" sibTransId="{65838E63-0006-4C8B-A176-6155BA9F0BFE}"/>
    <dgm:cxn modelId="{0C6635E6-98F2-4419-B14A-78D96E75B92D}" type="presOf" srcId="{FF720A89-0B3D-4F66-BC09-5DA13D9D130A}" destId="{FE5DDB2F-D75D-4444-8A10-268DAEA5F913}" srcOrd="0" destOrd="0" presId="urn:microsoft.com/office/officeart/2005/8/layout/venn1"/>
    <dgm:cxn modelId="{E1BFCBBA-9598-404A-BD06-EEE57E443C80}" type="presOf" srcId="{19C1BCA1-490F-45D7-A34A-EC9F036003DC}" destId="{C3B11115-3129-44BE-AE96-C0E96C8DF212}" srcOrd="1" destOrd="0" presId="urn:microsoft.com/office/officeart/2005/8/layout/venn1"/>
    <dgm:cxn modelId="{597742A4-ED13-4225-B573-83FFB402979D}" type="presOf" srcId="{4E8F45E0-D4B1-49BC-9B5C-42A79770291A}" destId="{AC9B1AB8-D369-462E-81FD-316C80C48494}" srcOrd="1" destOrd="0" presId="urn:microsoft.com/office/officeart/2005/8/layout/venn1"/>
    <dgm:cxn modelId="{02E7B67C-43F4-4521-B340-69560C2C733B}" type="presOf" srcId="{19C1BCA1-490F-45D7-A34A-EC9F036003DC}" destId="{63AF3976-5C6B-443B-8735-EA7EED433A01}" srcOrd="0" destOrd="0" presId="urn:microsoft.com/office/officeart/2005/8/layout/venn1"/>
    <dgm:cxn modelId="{72EFDBDA-A52E-468C-9BB5-97124C0F76D9}" srcId="{FF720A89-0B3D-4F66-BC09-5DA13D9D130A}" destId="{4E8F45E0-D4B1-49BC-9B5C-42A79770291A}" srcOrd="0" destOrd="0" parTransId="{ECA0E604-F250-484A-A636-685327A13A5B}" sibTransId="{B9E0582A-F3C7-41C6-A92F-FEC2FD778F7D}"/>
    <dgm:cxn modelId="{69C57B8A-558E-4542-9D42-AF7471EA11B2}" type="presOf" srcId="{22287DE2-6ED1-4535-AFEA-2F4566850107}" destId="{67DE53E4-8B3F-4448-BB5E-CEB6F5204537}" srcOrd="1" destOrd="0" presId="urn:microsoft.com/office/officeart/2005/8/layout/venn1"/>
    <dgm:cxn modelId="{97C8668C-496A-442A-9C01-FFFFC683B61F}" type="presOf" srcId="{22287DE2-6ED1-4535-AFEA-2F4566850107}" destId="{43F169C5-15A5-4991-B640-D70A9C17260F}" srcOrd="0" destOrd="0" presId="urn:microsoft.com/office/officeart/2005/8/layout/venn1"/>
    <dgm:cxn modelId="{1BBE3E94-0E56-4B68-AB89-E2A8FFC59CC3}" srcId="{FF720A89-0B3D-4F66-BC09-5DA13D9D130A}" destId="{19C1BCA1-490F-45D7-A34A-EC9F036003DC}" srcOrd="2" destOrd="0" parTransId="{7BE08E78-314B-4C82-9FDB-74C2FD1A3F57}" sibTransId="{98C21205-082F-49CE-B54E-98FFA596EB92}"/>
    <dgm:cxn modelId="{7D40EE67-37D5-4AA6-9402-72FE70DA9618}" type="presOf" srcId="{4E8F45E0-D4B1-49BC-9B5C-42A79770291A}" destId="{EB328E2A-C0E6-4923-B0AF-2BD146589D8E}" srcOrd="0" destOrd="0" presId="urn:microsoft.com/office/officeart/2005/8/layout/venn1"/>
    <dgm:cxn modelId="{6A400AEC-5A58-4751-8D96-2B7119DAC6E3}" type="presParOf" srcId="{FE5DDB2F-D75D-4444-8A10-268DAEA5F913}" destId="{EB328E2A-C0E6-4923-B0AF-2BD146589D8E}" srcOrd="0" destOrd="0" presId="urn:microsoft.com/office/officeart/2005/8/layout/venn1"/>
    <dgm:cxn modelId="{6EB8DEFF-FC40-496C-A456-A1EFD5207154}" type="presParOf" srcId="{FE5DDB2F-D75D-4444-8A10-268DAEA5F913}" destId="{AC9B1AB8-D369-462E-81FD-316C80C48494}" srcOrd="1" destOrd="0" presId="urn:microsoft.com/office/officeart/2005/8/layout/venn1"/>
    <dgm:cxn modelId="{737B6B4A-F19D-4167-A220-CF3AF53229A5}" type="presParOf" srcId="{FE5DDB2F-D75D-4444-8A10-268DAEA5F913}" destId="{43F169C5-15A5-4991-B640-D70A9C17260F}" srcOrd="2" destOrd="0" presId="urn:microsoft.com/office/officeart/2005/8/layout/venn1"/>
    <dgm:cxn modelId="{CC4966A5-61AF-45A2-8326-04777684588A}" type="presParOf" srcId="{FE5DDB2F-D75D-4444-8A10-268DAEA5F913}" destId="{67DE53E4-8B3F-4448-BB5E-CEB6F5204537}" srcOrd="3" destOrd="0" presId="urn:microsoft.com/office/officeart/2005/8/layout/venn1"/>
    <dgm:cxn modelId="{B56C9D4F-1E8B-4DD1-8314-56F2AED12A4C}" type="presParOf" srcId="{FE5DDB2F-D75D-4444-8A10-268DAEA5F913}" destId="{63AF3976-5C6B-443B-8735-EA7EED433A01}" srcOrd="4" destOrd="0" presId="urn:microsoft.com/office/officeart/2005/8/layout/venn1"/>
    <dgm:cxn modelId="{4FF3CDA1-5FCA-4725-8429-5BC53A4CB90D}" type="presParOf" srcId="{FE5DDB2F-D75D-4444-8A10-268DAEA5F913}" destId="{C3B11115-3129-44BE-AE96-C0E96C8DF21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720A89-0B3D-4F66-BC09-5DA13D9D130A}" type="doc">
      <dgm:prSet loTypeId="urn:microsoft.com/office/officeart/2005/8/layout/venn1" loCatId="relationship" qsTypeId="urn:microsoft.com/office/officeart/2005/8/quickstyle/simple1" qsCatId="simple" csTypeId="urn:microsoft.com/office/officeart/2005/8/colors/accent6_4" csCatId="accent6" phldr="1"/>
      <dgm:spPr/>
    </dgm:pt>
    <dgm:pt modelId="{4E8F45E0-D4B1-49BC-9B5C-42A79770291A}">
      <dgm:prSet phldrT="[Текст]"/>
      <dgm:spPr/>
      <dgm:t>
        <a:bodyPr/>
        <a:lstStyle/>
        <a:p>
          <a:r>
            <a:rPr lang="ru-RU" dirty="0" smtClean="0">
              <a:solidFill>
                <a:schemeClr val="bg2">
                  <a:lumMod val="10000"/>
                </a:schemeClr>
              </a:solidFill>
            </a:rPr>
            <a:t>Самоорганизация, борьба с соблазном потратить накопленное</a:t>
          </a:r>
          <a:endParaRPr lang="ru-RU" dirty="0">
            <a:solidFill>
              <a:schemeClr val="bg2">
                <a:lumMod val="10000"/>
              </a:schemeClr>
            </a:solidFill>
          </a:endParaRPr>
        </a:p>
      </dgm:t>
    </dgm:pt>
    <dgm:pt modelId="{ECA0E604-F250-484A-A636-685327A13A5B}" type="parTrans" cxnId="{72EFDBDA-A52E-468C-9BB5-97124C0F76D9}">
      <dgm:prSet/>
      <dgm:spPr/>
      <dgm:t>
        <a:bodyPr/>
        <a:lstStyle/>
        <a:p>
          <a:endParaRPr lang="ru-RU"/>
        </a:p>
      </dgm:t>
    </dgm:pt>
    <dgm:pt modelId="{B9E0582A-F3C7-41C6-A92F-FEC2FD778F7D}" type="sibTrans" cxnId="{72EFDBDA-A52E-468C-9BB5-97124C0F76D9}">
      <dgm:prSet/>
      <dgm:spPr/>
      <dgm:t>
        <a:bodyPr/>
        <a:lstStyle/>
        <a:p>
          <a:endParaRPr lang="ru-RU"/>
        </a:p>
      </dgm:t>
    </dgm:pt>
    <dgm:pt modelId="{22287DE2-6ED1-4535-AFEA-2F4566850107}">
      <dgm:prSet phldrT="[Текст]"/>
      <dgm:spPr/>
      <dgm:t>
        <a:bodyPr/>
        <a:lstStyle/>
        <a:p>
          <a:r>
            <a:rPr lang="ru-RU" smtClean="0">
              <a:solidFill>
                <a:schemeClr val="bg2">
                  <a:lumMod val="10000"/>
                </a:schemeClr>
              </a:solidFill>
            </a:rPr>
            <a:t>Распределение «подушки безопасности»</a:t>
          </a:r>
          <a:endParaRPr lang="ru-RU" dirty="0">
            <a:solidFill>
              <a:schemeClr val="bg2">
                <a:lumMod val="10000"/>
              </a:schemeClr>
            </a:solidFill>
          </a:endParaRPr>
        </a:p>
      </dgm:t>
    </dgm:pt>
    <dgm:pt modelId="{38AD6A29-D7F4-42E8-AC2F-8A5D8EC3D1FC}" type="parTrans" cxnId="{5D1E09A1-9982-4BF6-BDA1-A05E921A6CD2}">
      <dgm:prSet/>
      <dgm:spPr/>
      <dgm:t>
        <a:bodyPr/>
        <a:lstStyle/>
        <a:p>
          <a:endParaRPr lang="ru-RU"/>
        </a:p>
      </dgm:t>
    </dgm:pt>
    <dgm:pt modelId="{65838E63-0006-4C8B-A176-6155BA9F0BFE}" type="sibTrans" cxnId="{5D1E09A1-9982-4BF6-BDA1-A05E921A6CD2}">
      <dgm:prSet/>
      <dgm:spPr/>
      <dgm:t>
        <a:bodyPr/>
        <a:lstStyle/>
        <a:p>
          <a:endParaRPr lang="ru-RU"/>
        </a:p>
      </dgm:t>
    </dgm:pt>
    <dgm:pt modelId="{19C1BCA1-490F-45D7-A34A-EC9F036003DC}">
      <dgm:prSet phldrT="[Текст]"/>
      <dgm:spPr/>
      <dgm:t>
        <a:bodyPr/>
        <a:lstStyle/>
        <a:p>
          <a:r>
            <a:rPr lang="ru-RU" smtClean="0">
              <a:solidFill>
                <a:schemeClr val="bg2">
                  <a:lumMod val="10000"/>
                </a:schemeClr>
              </a:solidFill>
            </a:rPr>
            <a:t>Распределять потребности по приоритетам</a:t>
          </a:r>
          <a:endParaRPr lang="ru-RU" dirty="0">
            <a:solidFill>
              <a:schemeClr val="bg2">
                <a:lumMod val="10000"/>
              </a:schemeClr>
            </a:solidFill>
          </a:endParaRPr>
        </a:p>
      </dgm:t>
    </dgm:pt>
    <dgm:pt modelId="{7BE08E78-314B-4C82-9FDB-74C2FD1A3F57}" type="parTrans" cxnId="{1BBE3E94-0E56-4B68-AB89-E2A8FFC59CC3}">
      <dgm:prSet/>
      <dgm:spPr/>
      <dgm:t>
        <a:bodyPr/>
        <a:lstStyle/>
        <a:p>
          <a:endParaRPr lang="ru-RU"/>
        </a:p>
      </dgm:t>
    </dgm:pt>
    <dgm:pt modelId="{98C21205-082F-49CE-B54E-98FFA596EB92}" type="sibTrans" cxnId="{1BBE3E94-0E56-4B68-AB89-E2A8FFC59CC3}">
      <dgm:prSet/>
      <dgm:spPr/>
      <dgm:t>
        <a:bodyPr/>
        <a:lstStyle/>
        <a:p>
          <a:endParaRPr lang="ru-RU"/>
        </a:p>
      </dgm:t>
    </dgm:pt>
    <dgm:pt modelId="{FE5DDB2F-D75D-4444-8A10-268DAEA5F913}" type="pres">
      <dgm:prSet presAssocID="{FF720A89-0B3D-4F66-BC09-5DA13D9D130A}" presName="compositeShape" presStyleCnt="0">
        <dgm:presLayoutVars>
          <dgm:chMax val="7"/>
          <dgm:dir/>
          <dgm:resizeHandles val="exact"/>
        </dgm:presLayoutVars>
      </dgm:prSet>
      <dgm:spPr/>
    </dgm:pt>
    <dgm:pt modelId="{EB328E2A-C0E6-4923-B0AF-2BD146589D8E}" type="pres">
      <dgm:prSet presAssocID="{4E8F45E0-D4B1-49BC-9B5C-42A79770291A}" presName="circ1" presStyleLbl="vennNode1" presStyleIdx="0" presStyleCnt="3"/>
      <dgm:spPr/>
      <dgm:t>
        <a:bodyPr/>
        <a:lstStyle/>
        <a:p>
          <a:endParaRPr lang="ru-RU"/>
        </a:p>
      </dgm:t>
    </dgm:pt>
    <dgm:pt modelId="{AC9B1AB8-D369-462E-81FD-316C80C48494}" type="pres">
      <dgm:prSet presAssocID="{4E8F45E0-D4B1-49BC-9B5C-42A79770291A}" presName="circ1Tx" presStyleLbl="revTx" presStyleIdx="0" presStyleCnt="0">
        <dgm:presLayoutVars>
          <dgm:chMax val="0"/>
          <dgm:chPref val="0"/>
          <dgm:bulletEnabled val="1"/>
        </dgm:presLayoutVars>
      </dgm:prSet>
      <dgm:spPr/>
      <dgm:t>
        <a:bodyPr/>
        <a:lstStyle/>
        <a:p>
          <a:endParaRPr lang="ru-RU"/>
        </a:p>
      </dgm:t>
    </dgm:pt>
    <dgm:pt modelId="{43F169C5-15A5-4991-B640-D70A9C17260F}" type="pres">
      <dgm:prSet presAssocID="{22287DE2-6ED1-4535-AFEA-2F4566850107}" presName="circ2" presStyleLbl="vennNode1" presStyleIdx="1" presStyleCnt="3"/>
      <dgm:spPr/>
      <dgm:t>
        <a:bodyPr/>
        <a:lstStyle/>
        <a:p>
          <a:endParaRPr lang="ru-RU"/>
        </a:p>
      </dgm:t>
    </dgm:pt>
    <dgm:pt modelId="{67DE53E4-8B3F-4448-BB5E-CEB6F5204537}" type="pres">
      <dgm:prSet presAssocID="{22287DE2-6ED1-4535-AFEA-2F4566850107}" presName="circ2Tx" presStyleLbl="revTx" presStyleIdx="0" presStyleCnt="0">
        <dgm:presLayoutVars>
          <dgm:chMax val="0"/>
          <dgm:chPref val="0"/>
          <dgm:bulletEnabled val="1"/>
        </dgm:presLayoutVars>
      </dgm:prSet>
      <dgm:spPr/>
      <dgm:t>
        <a:bodyPr/>
        <a:lstStyle/>
        <a:p>
          <a:endParaRPr lang="ru-RU"/>
        </a:p>
      </dgm:t>
    </dgm:pt>
    <dgm:pt modelId="{63AF3976-5C6B-443B-8735-EA7EED433A01}" type="pres">
      <dgm:prSet presAssocID="{19C1BCA1-490F-45D7-A34A-EC9F036003DC}" presName="circ3" presStyleLbl="vennNode1" presStyleIdx="2" presStyleCnt="3"/>
      <dgm:spPr/>
      <dgm:t>
        <a:bodyPr/>
        <a:lstStyle/>
        <a:p>
          <a:endParaRPr lang="ru-RU"/>
        </a:p>
      </dgm:t>
    </dgm:pt>
    <dgm:pt modelId="{C3B11115-3129-44BE-AE96-C0E96C8DF212}" type="pres">
      <dgm:prSet presAssocID="{19C1BCA1-490F-45D7-A34A-EC9F036003DC}" presName="circ3Tx" presStyleLbl="revTx" presStyleIdx="0" presStyleCnt="0">
        <dgm:presLayoutVars>
          <dgm:chMax val="0"/>
          <dgm:chPref val="0"/>
          <dgm:bulletEnabled val="1"/>
        </dgm:presLayoutVars>
      </dgm:prSet>
      <dgm:spPr/>
      <dgm:t>
        <a:bodyPr/>
        <a:lstStyle/>
        <a:p>
          <a:endParaRPr lang="ru-RU"/>
        </a:p>
      </dgm:t>
    </dgm:pt>
  </dgm:ptLst>
  <dgm:cxnLst>
    <dgm:cxn modelId="{0AF05298-C20D-4BF3-BD18-9009A7B7E47F}" type="presOf" srcId="{4E8F45E0-D4B1-49BC-9B5C-42A79770291A}" destId="{AC9B1AB8-D369-462E-81FD-316C80C48494}" srcOrd="1" destOrd="0" presId="urn:microsoft.com/office/officeart/2005/8/layout/venn1"/>
    <dgm:cxn modelId="{1BBE3E94-0E56-4B68-AB89-E2A8FFC59CC3}" srcId="{FF720A89-0B3D-4F66-BC09-5DA13D9D130A}" destId="{19C1BCA1-490F-45D7-A34A-EC9F036003DC}" srcOrd="2" destOrd="0" parTransId="{7BE08E78-314B-4C82-9FDB-74C2FD1A3F57}" sibTransId="{98C21205-082F-49CE-B54E-98FFA596EB92}"/>
    <dgm:cxn modelId="{0AB67E38-1216-4D94-BCFC-BE7CC626E26B}" type="presOf" srcId="{19C1BCA1-490F-45D7-A34A-EC9F036003DC}" destId="{63AF3976-5C6B-443B-8735-EA7EED433A01}" srcOrd="0" destOrd="0" presId="urn:microsoft.com/office/officeart/2005/8/layout/venn1"/>
    <dgm:cxn modelId="{9D489D39-9BE4-4DB1-8719-F6C8FE4860F2}" type="presOf" srcId="{22287DE2-6ED1-4535-AFEA-2F4566850107}" destId="{67DE53E4-8B3F-4448-BB5E-CEB6F5204537}" srcOrd="1" destOrd="0" presId="urn:microsoft.com/office/officeart/2005/8/layout/venn1"/>
    <dgm:cxn modelId="{CEEF877D-AA6B-41E8-ACB8-4535A6F41B65}" type="presOf" srcId="{4E8F45E0-D4B1-49BC-9B5C-42A79770291A}" destId="{EB328E2A-C0E6-4923-B0AF-2BD146589D8E}" srcOrd="0" destOrd="0" presId="urn:microsoft.com/office/officeart/2005/8/layout/venn1"/>
    <dgm:cxn modelId="{002CE5E0-C214-4898-B897-01348A028B87}" type="presOf" srcId="{FF720A89-0B3D-4F66-BC09-5DA13D9D130A}" destId="{FE5DDB2F-D75D-4444-8A10-268DAEA5F913}" srcOrd="0" destOrd="0" presId="urn:microsoft.com/office/officeart/2005/8/layout/venn1"/>
    <dgm:cxn modelId="{CD08C25D-AFD6-4465-B500-FBB84F5FD5D6}" type="presOf" srcId="{22287DE2-6ED1-4535-AFEA-2F4566850107}" destId="{43F169C5-15A5-4991-B640-D70A9C17260F}" srcOrd="0" destOrd="0" presId="urn:microsoft.com/office/officeart/2005/8/layout/venn1"/>
    <dgm:cxn modelId="{5D1E09A1-9982-4BF6-BDA1-A05E921A6CD2}" srcId="{FF720A89-0B3D-4F66-BC09-5DA13D9D130A}" destId="{22287DE2-6ED1-4535-AFEA-2F4566850107}" srcOrd="1" destOrd="0" parTransId="{38AD6A29-D7F4-42E8-AC2F-8A5D8EC3D1FC}" sibTransId="{65838E63-0006-4C8B-A176-6155BA9F0BFE}"/>
    <dgm:cxn modelId="{618C6193-55EE-487E-AEC4-5C7B22F4FBED}" type="presOf" srcId="{19C1BCA1-490F-45D7-A34A-EC9F036003DC}" destId="{C3B11115-3129-44BE-AE96-C0E96C8DF212}" srcOrd="1" destOrd="0" presId="urn:microsoft.com/office/officeart/2005/8/layout/venn1"/>
    <dgm:cxn modelId="{72EFDBDA-A52E-468C-9BB5-97124C0F76D9}" srcId="{FF720A89-0B3D-4F66-BC09-5DA13D9D130A}" destId="{4E8F45E0-D4B1-49BC-9B5C-42A79770291A}" srcOrd="0" destOrd="0" parTransId="{ECA0E604-F250-484A-A636-685327A13A5B}" sibTransId="{B9E0582A-F3C7-41C6-A92F-FEC2FD778F7D}"/>
    <dgm:cxn modelId="{2B6D936E-4E3B-4A58-8C93-70FBA00CD05D}" type="presParOf" srcId="{FE5DDB2F-D75D-4444-8A10-268DAEA5F913}" destId="{EB328E2A-C0E6-4923-B0AF-2BD146589D8E}" srcOrd="0" destOrd="0" presId="urn:microsoft.com/office/officeart/2005/8/layout/venn1"/>
    <dgm:cxn modelId="{BA450B47-E952-45DD-BC0F-1C51AF5BBB4C}" type="presParOf" srcId="{FE5DDB2F-D75D-4444-8A10-268DAEA5F913}" destId="{AC9B1AB8-D369-462E-81FD-316C80C48494}" srcOrd="1" destOrd="0" presId="urn:microsoft.com/office/officeart/2005/8/layout/venn1"/>
    <dgm:cxn modelId="{A9E85092-3793-4E41-A744-BF1AFBA0D6BA}" type="presParOf" srcId="{FE5DDB2F-D75D-4444-8A10-268DAEA5F913}" destId="{43F169C5-15A5-4991-B640-D70A9C17260F}" srcOrd="2" destOrd="0" presId="urn:microsoft.com/office/officeart/2005/8/layout/venn1"/>
    <dgm:cxn modelId="{37A777D7-DBDC-41CC-B4BE-29AB8057A375}" type="presParOf" srcId="{FE5DDB2F-D75D-4444-8A10-268DAEA5F913}" destId="{67DE53E4-8B3F-4448-BB5E-CEB6F5204537}" srcOrd="3" destOrd="0" presId="urn:microsoft.com/office/officeart/2005/8/layout/venn1"/>
    <dgm:cxn modelId="{99E00D49-34BC-4A44-B793-5B020ECEE7BD}" type="presParOf" srcId="{FE5DDB2F-D75D-4444-8A10-268DAEA5F913}" destId="{63AF3976-5C6B-443B-8735-EA7EED433A01}" srcOrd="4" destOrd="0" presId="urn:microsoft.com/office/officeart/2005/8/layout/venn1"/>
    <dgm:cxn modelId="{14A063CF-66B4-4E1D-B9C2-BDC664817D62}" type="presParOf" srcId="{FE5DDB2F-D75D-4444-8A10-268DAEA5F913}" destId="{C3B11115-3129-44BE-AE96-C0E96C8DF212}"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94DF15-9D92-40A5-AB69-77431443774B}" type="doc">
      <dgm:prSet loTypeId="urn:microsoft.com/office/officeart/2005/8/layout/hProcess9" loCatId="process" qsTypeId="urn:microsoft.com/office/officeart/2005/8/quickstyle/simple1" qsCatId="simple" csTypeId="urn:microsoft.com/office/officeart/2005/8/colors/accent2_5" csCatId="accent2" phldr="1"/>
      <dgm:spPr/>
      <dgm:t>
        <a:bodyPr/>
        <a:lstStyle/>
        <a:p>
          <a:endParaRPr lang="ru-RU"/>
        </a:p>
      </dgm:t>
    </dgm:pt>
    <dgm:pt modelId="{C0770D39-3867-42DE-9B7B-EEC5BE86E91F}">
      <dgm:prSet custT="1">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a:ln w="38100">
          <a:solidFill>
            <a:schemeClr val="accent6">
              <a:lumMod val="60000"/>
              <a:lumOff val="40000"/>
            </a:schemeClr>
          </a:solidFill>
        </a:ln>
      </dgm:spPr>
      <dgm:t>
        <a:bodyPr/>
        <a:lstStyle/>
        <a:p>
          <a:pPr rtl="0"/>
          <a:r>
            <a:rPr lang="ru-RU" sz="1400" b="1" dirty="0" smtClean="0">
              <a:solidFill>
                <a:schemeClr val="bg2">
                  <a:lumMod val="10000"/>
                </a:schemeClr>
              </a:solidFill>
              <a:latin typeface="+mn-lt"/>
            </a:rPr>
            <a:t>Финансовая грамотность при использовании финансовых инструментов и услуг позволит вам </a:t>
          </a:r>
          <a:r>
            <a:rPr lang="ru-RU" sz="1400" b="1" dirty="0" smtClean="0">
              <a:solidFill>
                <a:srgbClr val="C00000"/>
              </a:solidFill>
              <a:latin typeface="+mn-lt"/>
            </a:rPr>
            <a:t>не потерять средства и приумножить их</a:t>
          </a:r>
          <a:endParaRPr lang="ru-RU" sz="1400" dirty="0">
            <a:solidFill>
              <a:srgbClr val="C00000"/>
            </a:solidFill>
            <a:latin typeface="+mn-lt"/>
          </a:endParaRPr>
        </a:p>
      </dgm:t>
    </dgm:pt>
    <dgm:pt modelId="{7B902160-2771-4F22-9CD0-6AE9837ACD51}" type="parTrans" cxnId="{CA56A5BB-A444-46F2-ABAA-C89ED6F1B758}">
      <dgm:prSet/>
      <dgm:spPr/>
      <dgm:t>
        <a:bodyPr/>
        <a:lstStyle/>
        <a:p>
          <a:endParaRPr lang="ru-RU">
            <a:latin typeface="+mn-lt"/>
          </a:endParaRPr>
        </a:p>
      </dgm:t>
    </dgm:pt>
    <dgm:pt modelId="{B92B733C-C8D5-4952-9767-F662F3F20664}" type="sibTrans" cxnId="{CA56A5BB-A444-46F2-ABAA-C89ED6F1B758}">
      <dgm:prSet/>
      <dgm:spPr/>
      <dgm:t>
        <a:bodyPr/>
        <a:lstStyle/>
        <a:p>
          <a:endParaRPr lang="ru-RU">
            <a:latin typeface="+mn-lt"/>
          </a:endParaRPr>
        </a:p>
      </dgm:t>
    </dgm:pt>
    <dgm:pt modelId="{FE148495-6F9F-4C8A-BCF6-AC52A06AE35B}" type="pres">
      <dgm:prSet presAssocID="{2F94DF15-9D92-40A5-AB69-77431443774B}" presName="CompostProcess" presStyleCnt="0">
        <dgm:presLayoutVars>
          <dgm:dir/>
          <dgm:resizeHandles val="exact"/>
        </dgm:presLayoutVars>
      </dgm:prSet>
      <dgm:spPr/>
      <dgm:t>
        <a:bodyPr/>
        <a:lstStyle/>
        <a:p>
          <a:endParaRPr lang="ru-RU"/>
        </a:p>
      </dgm:t>
    </dgm:pt>
    <dgm:pt modelId="{F3490EF0-F1FC-4B34-B69E-7E8C6B14466E}" type="pres">
      <dgm:prSet presAssocID="{2F94DF15-9D92-40A5-AB69-77431443774B}" presName="arrow" presStyleLbl="bgShp" presStyleIdx="0" presStyleCnt="1" custScaleX="95526">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a:ln>
          <a:solidFill>
            <a:schemeClr val="accent6">
              <a:lumMod val="60000"/>
              <a:lumOff val="40000"/>
            </a:schemeClr>
          </a:solidFill>
        </a:ln>
      </dgm:spPr>
      <dgm:t>
        <a:bodyPr/>
        <a:lstStyle/>
        <a:p>
          <a:endParaRPr lang="ru-RU"/>
        </a:p>
      </dgm:t>
    </dgm:pt>
    <dgm:pt modelId="{7EC5E6EE-F186-4BA1-BCE8-6B07A89F60AE}" type="pres">
      <dgm:prSet presAssocID="{2F94DF15-9D92-40A5-AB69-77431443774B}" presName="linearProcess" presStyleCnt="0"/>
      <dgm:spPr/>
    </dgm:pt>
    <dgm:pt modelId="{FC0946CB-FAD7-409C-BD95-ECDBC1037F96}" type="pres">
      <dgm:prSet presAssocID="{C0770D39-3867-42DE-9B7B-EEC5BE86E91F}" presName="textNode" presStyleLbl="node1" presStyleIdx="0" presStyleCnt="1" custScaleX="84012" custLinFactNeighborX="-6521" custLinFactNeighborY="-846">
        <dgm:presLayoutVars>
          <dgm:bulletEnabled val="1"/>
        </dgm:presLayoutVars>
      </dgm:prSet>
      <dgm:spPr/>
      <dgm:t>
        <a:bodyPr/>
        <a:lstStyle/>
        <a:p>
          <a:endParaRPr lang="ru-RU"/>
        </a:p>
      </dgm:t>
    </dgm:pt>
  </dgm:ptLst>
  <dgm:cxnLst>
    <dgm:cxn modelId="{CA56A5BB-A444-46F2-ABAA-C89ED6F1B758}" srcId="{2F94DF15-9D92-40A5-AB69-77431443774B}" destId="{C0770D39-3867-42DE-9B7B-EEC5BE86E91F}" srcOrd="0" destOrd="0" parTransId="{7B902160-2771-4F22-9CD0-6AE9837ACD51}" sibTransId="{B92B733C-C8D5-4952-9767-F662F3F20664}"/>
    <dgm:cxn modelId="{D1D9E28F-E51C-4A2D-BA14-CC618489AF02}" type="presOf" srcId="{2F94DF15-9D92-40A5-AB69-77431443774B}" destId="{FE148495-6F9F-4C8A-BCF6-AC52A06AE35B}" srcOrd="0" destOrd="0" presId="urn:microsoft.com/office/officeart/2005/8/layout/hProcess9"/>
    <dgm:cxn modelId="{E11B83A2-4962-4F07-A14F-09EEBB143305}" type="presOf" srcId="{C0770D39-3867-42DE-9B7B-EEC5BE86E91F}" destId="{FC0946CB-FAD7-409C-BD95-ECDBC1037F96}" srcOrd="0" destOrd="0" presId="urn:microsoft.com/office/officeart/2005/8/layout/hProcess9"/>
    <dgm:cxn modelId="{272B454B-FFE1-4543-B196-8C3B1C989F26}" type="presParOf" srcId="{FE148495-6F9F-4C8A-BCF6-AC52A06AE35B}" destId="{F3490EF0-F1FC-4B34-B69E-7E8C6B14466E}" srcOrd="0" destOrd="0" presId="urn:microsoft.com/office/officeart/2005/8/layout/hProcess9"/>
    <dgm:cxn modelId="{10809E70-6056-451B-BB14-B048D7BCC2DC}" type="presParOf" srcId="{FE148495-6F9F-4C8A-BCF6-AC52A06AE35B}" destId="{7EC5E6EE-F186-4BA1-BCE8-6B07A89F60AE}" srcOrd="1" destOrd="0" presId="urn:microsoft.com/office/officeart/2005/8/layout/hProcess9"/>
    <dgm:cxn modelId="{F4861B45-359F-4FBC-9C55-51F02BD7B09E}" type="presParOf" srcId="{7EC5E6EE-F186-4BA1-BCE8-6B07A89F60AE}" destId="{FC0946CB-FAD7-409C-BD95-ECDBC1037F96}"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49AFC2-CE4D-44AC-A2D6-0466CE102C9E}" type="doc">
      <dgm:prSet loTypeId="urn:microsoft.com/office/officeart/2005/8/layout/cycle8" loCatId="cycle" qsTypeId="urn:microsoft.com/office/officeart/2005/8/quickstyle/simple3" qsCatId="simple" csTypeId="urn:microsoft.com/office/officeart/2005/8/colors/colorful3" csCatId="colorful" phldr="1"/>
      <dgm:spPr/>
      <dgm:t>
        <a:bodyPr/>
        <a:lstStyle/>
        <a:p>
          <a:endParaRPr lang="ru-RU"/>
        </a:p>
      </dgm:t>
    </dgm:pt>
    <dgm:pt modelId="{68E8B3D8-6325-4115-82A7-9B96B712C8DB}">
      <dgm:prSet custT="1"/>
      <dgm:spPr/>
      <dgm:t>
        <a:bodyPr/>
        <a:lstStyle/>
        <a:p>
          <a:pPr rtl="0"/>
          <a:r>
            <a:rPr lang="ru-RU" sz="1050" b="1" dirty="0" smtClean="0">
              <a:solidFill>
                <a:schemeClr val="bg2">
                  <a:lumMod val="10000"/>
                </a:schemeClr>
              </a:solidFill>
              <a:latin typeface="+mn-lt"/>
            </a:rPr>
            <a:t>Для сбережения денежных средств – Банк (депозит)</a:t>
          </a:r>
          <a:endParaRPr lang="ru-RU" sz="1050" b="1" dirty="0">
            <a:solidFill>
              <a:schemeClr val="bg2">
                <a:lumMod val="10000"/>
              </a:schemeClr>
            </a:solidFill>
            <a:latin typeface="+mn-lt"/>
          </a:endParaRPr>
        </a:p>
      </dgm:t>
    </dgm:pt>
    <dgm:pt modelId="{F74A01E1-3445-488C-B071-651FD0DAA747}" type="parTrans" cxnId="{9B0F26B9-3271-4198-9B14-82A5A33639A4}">
      <dgm:prSet/>
      <dgm:spPr/>
      <dgm:t>
        <a:bodyPr/>
        <a:lstStyle/>
        <a:p>
          <a:endParaRPr lang="ru-RU"/>
        </a:p>
      </dgm:t>
    </dgm:pt>
    <dgm:pt modelId="{DCC57AD8-6459-4D9C-8E63-101F4B96732C}" type="sibTrans" cxnId="{9B0F26B9-3271-4198-9B14-82A5A33639A4}">
      <dgm:prSet/>
      <dgm:spPr/>
      <dgm:t>
        <a:bodyPr/>
        <a:lstStyle/>
        <a:p>
          <a:endParaRPr lang="ru-RU"/>
        </a:p>
      </dgm:t>
    </dgm:pt>
    <dgm:pt modelId="{55C9B5E7-2538-4F6E-93B4-95033CCCAB7E}">
      <dgm:prSet custT="1"/>
      <dgm:spPr/>
      <dgm:t>
        <a:bodyPr/>
        <a:lstStyle/>
        <a:p>
          <a:pPr rtl="0"/>
          <a:r>
            <a:rPr lang="ru-RU" sz="1050" b="1" dirty="0" smtClean="0">
              <a:solidFill>
                <a:schemeClr val="bg2">
                  <a:lumMod val="10000"/>
                </a:schemeClr>
              </a:solidFill>
              <a:latin typeface="+mn-lt"/>
            </a:rPr>
            <a:t>Для снижения рисков утраты здоровья и порчи имущества – Страховая компания</a:t>
          </a:r>
          <a:endParaRPr lang="ru-RU" sz="1050" b="1" dirty="0">
            <a:solidFill>
              <a:schemeClr val="bg2">
                <a:lumMod val="10000"/>
              </a:schemeClr>
            </a:solidFill>
            <a:latin typeface="+mn-lt"/>
          </a:endParaRPr>
        </a:p>
      </dgm:t>
    </dgm:pt>
    <dgm:pt modelId="{8B20F5F6-7416-4F8D-B868-4BAF64F0D6BC}" type="parTrans" cxnId="{58CD206E-97A8-434F-889D-3FF5DDBCFEB9}">
      <dgm:prSet/>
      <dgm:spPr/>
      <dgm:t>
        <a:bodyPr/>
        <a:lstStyle/>
        <a:p>
          <a:endParaRPr lang="ru-RU"/>
        </a:p>
      </dgm:t>
    </dgm:pt>
    <dgm:pt modelId="{2E1D64C5-7C14-4E3D-8B55-F5930D899DB3}" type="sibTrans" cxnId="{58CD206E-97A8-434F-889D-3FF5DDBCFEB9}">
      <dgm:prSet/>
      <dgm:spPr/>
      <dgm:t>
        <a:bodyPr/>
        <a:lstStyle/>
        <a:p>
          <a:endParaRPr lang="ru-RU"/>
        </a:p>
      </dgm:t>
    </dgm:pt>
    <dgm:pt modelId="{993AF7CD-9DF0-4462-AEA5-EAE3AF589E6D}">
      <dgm:prSet custT="1"/>
      <dgm:spPr/>
      <dgm:t>
        <a:bodyPr/>
        <a:lstStyle/>
        <a:p>
          <a:pPr marL="0" indent="0" rtl="0"/>
          <a:r>
            <a:rPr lang="ru-RU" sz="1050" b="1" dirty="0" smtClean="0">
              <a:solidFill>
                <a:schemeClr val="bg2">
                  <a:lumMod val="10000"/>
                </a:schemeClr>
              </a:solidFill>
              <a:latin typeface="+mn-lt"/>
            </a:rPr>
            <a:t>Для приумножения пенсии – НПФ, Страховая компания </a:t>
          </a:r>
          <a:endParaRPr lang="ru-RU" sz="1050" b="1" dirty="0">
            <a:solidFill>
              <a:schemeClr val="bg2">
                <a:lumMod val="10000"/>
              </a:schemeClr>
            </a:solidFill>
            <a:latin typeface="+mn-lt"/>
          </a:endParaRPr>
        </a:p>
      </dgm:t>
    </dgm:pt>
    <dgm:pt modelId="{D1F0CB0D-48A5-4C8C-8D74-9DDDDE50A6C7}" type="parTrans" cxnId="{517D9DE2-1180-4CE7-BB40-4C768FB41BC1}">
      <dgm:prSet/>
      <dgm:spPr/>
      <dgm:t>
        <a:bodyPr/>
        <a:lstStyle/>
        <a:p>
          <a:endParaRPr lang="ru-RU"/>
        </a:p>
      </dgm:t>
    </dgm:pt>
    <dgm:pt modelId="{6E6290C5-66BC-4B1A-BD73-FF28377EBE9F}" type="sibTrans" cxnId="{517D9DE2-1180-4CE7-BB40-4C768FB41BC1}">
      <dgm:prSet/>
      <dgm:spPr/>
      <dgm:t>
        <a:bodyPr/>
        <a:lstStyle/>
        <a:p>
          <a:endParaRPr lang="ru-RU"/>
        </a:p>
      </dgm:t>
    </dgm:pt>
    <dgm:pt modelId="{754DE97A-7C65-4240-A757-0880084674E3}">
      <dgm:prSet custT="1"/>
      <dgm:spPr/>
      <dgm:t>
        <a:bodyPr/>
        <a:lstStyle/>
        <a:p>
          <a:pPr marL="0" indent="0" rtl="0"/>
          <a:r>
            <a:rPr lang="ru-RU" sz="1000" b="1" dirty="0" smtClean="0">
              <a:solidFill>
                <a:schemeClr val="bg2">
                  <a:lumMod val="10000"/>
                </a:schemeClr>
              </a:solidFill>
              <a:latin typeface="+mn-lt"/>
            </a:rPr>
            <a:t>Для получения дополнительного инвестиционного дохода – Инвестиционная и управляющая компании (рынок ценных бумаг)</a:t>
          </a:r>
          <a:endParaRPr lang="ru-RU" sz="1000" b="1" dirty="0">
            <a:solidFill>
              <a:schemeClr val="bg2">
                <a:lumMod val="10000"/>
              </a:schemeClr>
            </a:solidFill>
            <a:latin typeface="+mn-lt"/>
          </a:endParaRPr>
        </a:p>
      </dgm:t>
    </dgm:pt>
    <dgm:pt modelId="{F59B6F93-5C33-45BF-91B3-74D994B7BF74}" type="parTrans" cxnId="{DCDBA33A-D537-40EB-9529-67799683F181}">
      <dgm:prSet/>
      <dgm:spPr/>
      <dgm:t>
        <a:bodyPr/>
        <a:lstStyle/>
        <a:p>
          <a:endParaRPr lang="ru-RU"/>
        </a:p>
      </dgm:t>
    </dgm:pt>
    <dgm:pt modelId="{9E5D6A10-A9A8-4017-B23E-758D5B27954E}" type="sibTrans" cxnId="{DCDBA33A-D537-40EB-9529-67799683F181}">
      <dgm:prSet/>
      <dgm:spPr/>
      <dgm:t>
        <a:bodyPr/>
        <a:lstStyle/>
        <a:p>
          <a:endParaRPr lang="ru-RU"/>
        </a:p>
      </dgm:t>
    </dgm:pt>
    <dgm:pt modelId="{AB44F609-2398-4D1D-879A-B5A31C70CAF2}">
      <dgm:prSet custT="1"/>
      <dgm:sp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ln>
          <a:solidFill>
            <a:schemeClr val="accent1"/>
          </a:solidFill>
        </a:ln>
      </dgm:spPr>
      <dgm:t>
        <a:bodyPr/>
        <a:lstStyle/>
        <a:p>
          <a:pPr rtl="0"/>
          <a:r>
            <a:rPr lang="ru-RU" sz="1050" b="1" dirty="0" smtClean="0">
              <a:solidFill>
                <a:srgbClr val="FF0000"/>
              </a:solidFill>
              <a:latin typeface="+mn-lt"/>
            </a:rPr>
            <a:t>Получить адреналин, но потерять деньги – казино, финансовая пирамида, </a:t>
          </a:r>
          <a:r>
            <a:rPr lang="ru-RU" sz="1050" b="1" dirty="0" err="1" smtClean="0">
              <a:solidFill>
                <a:srgbClr val="FF0000"/>
              </a:solidFill>
              <a:latin typeface="+mn-lt"/>
            </a:rPr>
            <a:t>Форекс</a:t>
          </a:r>
          <a:endParaRPr lang="ru-RU" sz="1050" b="1" dirty="0">
            <a:solidFill>
              <a:srgbClr val="FF0000"/>
            </a:solidFill>
            <a:latin typeface="+mn-lt"/>
          </a:endParaRPr>
        </a:p>
      </dgm:t>
    </dgm:pt>
    <dgm:pt modelId="{2D6EBCAF-1C9B-4B12-B0EC-DE6AE86CE518}" type="parTrans" cxnId="{BD5B25DB-B8DD-4378-BD99-4AF7E81C96C6}">
      <dgm:prSet/>
      <dgm:spPr/>
      <dgm:t>
        <a:bodyPr/>
        <a:lstStyle/>
        <a:p>
          <a:endParaRPr lang="ru-RU"/>
        </a:p>
      </dgm:t>
    </dgm:pt>
    <dgm:pt modelId="{58B88EE9-814A-400B-B09D-3C409D97CC7B}" type="sibTrans" cxnId="{BD5B25DB-B8DD-4378-BD99-4AF7E81C96C6}">
      <dgm:prSet/>
      <dgm:spPr/>
      <dgm:t>
        <a:bodyPr/>
        <a:lstStyle/>
        <a:p>
          <a:endParaRPr lang="ru-RU"/>
        </a:p>
      </dgm:t>
    </dgm:pt>
    <dgm:pt modelId="{DBFBE62F-EC1E-448E-9BD8-53476BD7D29B}">
      <dgm:prSet custT="1"/>
      <dgm:spPr/>
      <dgm:t>
        <a:bodyPr/>
        <a:lstStyle/>
        <a:p>
          <a:pPr rtl="0"/>
          <a:r>
            <a:rPr lang="ru-RU" sz="1050" b="1" dirty="0" smtClean="0">
              <a:solidFill>
                <a:schemeClr val="bg2">
                  <a:lumMod val="10000"/>
                </a:schemeClr>
              </a:solidFill>
              <a:latin typeface="+mn-lt"/>
            </a:rPr>
            <a:t>Для получения кредита (займа) – Банк, МФО</a:t>
          </a:r>
          <a:endParaRPr lang="ru-RU" sz="1050" b="1" dirty="0">
            <a:solidFill>
              <a:schemeClr val="bg2">
                <a:lumMod val="10000"/>
              </a:schemeClr>
            </a:solidFill>
            <a:latin typeface="+mn-lt"/>
          </a:endParaRPr>
        </a:p>
      </dgm:t>
    </dgm:pt>
    <dgm:pt modelId="{6FAD3F1A-98D8-441F-BDC6-815C68381BCE}" type="parTrans" cxnId="{A203C4D1-C0BF-442E-A125-5D40C9463258}">
      <dgm:prSet/>
      <dgm:spPr/>
      <dgm:t>
        <a:bodyPr/>
        <a:lstStyle/>
        <a:p>
          <a:endParaRPr lang="ru-RU"/>
        </a:p>
      </dgm:t>
    </dgm:pt>
    <dgm:pt modelId="{A2AF6FF1-A407-4DD6-B9A5-1B76AC7A283C}" type="sibTrans" cxnId="{A203C4D1-C0BF-442E-A125-5D40C9463258}">
      <dgm:prSet/>
      <dgm:spPr/>
      <dgm:t>
        <a:bodyPr/>
        <a:lstStyle/>
        <a:p>
          <a:endParaRPr lang="ru-RU"/>
        </a:p>
      </dgm:t>
    </dgm:pt>
    <dgm:pt modelId="{50C00F73-4486-425A-A8C3-5379722CD56D}" type="pres">
      <dgm:prSet presAssocID="{3949AFC2-CE4D-44AC-A2D6-0466CE102C9E}" presName="compositeShape" presStyleCnt="0">
        <dgm:presLayoutVars>
          <dgm:chMax val="7"/>
          <dgm:dir/>
          <dgm:resizeHandles val="exact"/>
        </dgm:presLayoutVars>
      </dgm:prSet>
      <dgm:spPr/>
      <dgm:t>
        <a:bodyPr/>
        <a:lstStyle/>
        <a:p>
          <a:endParaRPr lang="ru-RU"/>
        </a:p>
      </dgm:t>
    </dgm:pt>
    <dgm:pt modelId="{205B850D-3158-453F-BA17-C5A22EC7C104}" type="pres">
      <dgm:prSet presAssocID="{3949AFC2-CE4D-44AC-A2D6-0466CE102C9E}" presName="wedge1" presStyleLbl="node1" presStyleIdx="0" presStyleCnt="6"/>
      <dgm:spPr/>
      <dgm:t>
        <a:bodyPr/>
        <a:lstStyle/>
        <a:p>
          <a:endParaRPr lang="ru-RU"/>
        </a:p>
      </dgm:t>
    </dgm:pt>
    <dgm:pt modelId="{B4F523A6-5CFF-4E43-A0DF-409B11AF78F8}" type="pres">
      <dgm:prSet presAssocID="{3949AFC2-CE4D-44AC-A2D6-0466CE102C9E}" presName="dummy1a" presStyleCnt="0"/>
      <dgm:spPr/>
      <dgm:t>
        <a:bodyPr/>
        <a:lstStyle/>
        <a:p>
          <a:endParaRPr lang="ru-RU"/>
        </a:p>
      </dgm:t>
    </dgm:pt>
    <dgm:pt modelId="{0EE318B5-68F7-421C-8290-58EEBEFFB570}" type="pres">
      <dgm:prSet presAssocID="{3949AFC2-CE4D-44AC-A2D6-0466CE102C9E}" presName="dummy1b" presStyleCnt="0"/>
      <dgm:spPr/>
      <dgm:t>
        <a:bodyPr/>
        <a:lstStyle/>
        <a:p>
          <a:endParaRPr lang="ru-RU"/>
        </a:p>
      </dgm:t>
    </dgm:pt>
    <dgm:pt modelId="{5E3AEE48-9935-4E99-A122-21733FB063AC}" type="pres">
      <dgm:prSet presAssocID="{3949AFC2-CE4D-44AC-A2D6-0466CE102C9E}" presName="wedge1Tx" presStyleLbl="node1" presStyleIdx="0" presStyleCnt="6">
        <dgm:presLayoutVars>
          <dgm:chMax val="0"/>
          <dgm:chPref val="0"/>
          <dgm:bulletEnabled val="1"/>
        </dgm:presLayoutVars>
      </dgm:prSet>
      <dgm:spPr/>
      <dgm:t>
        <a:bodyPr/>
        <a:lstStyle/>
        <a:p>
          <a:endParaRPr lang="ru-RU"/>
        </a:p>
      </dgm:t>
    </dgm:pt>
    <dgm:pt modelId="{55CC1F68-B6C3-4A54-B49A-1A575E1B893D}" type="pres">
      <dgm:prSet presAssocID="{3949AFC2-CE4D-44AC-A2D6-0466CE102C9E}" presName="wedge2" presStyleLbl="node1" presStyleIdx="1" presStyleCnt="6"/>
      <dgm:spPr/>
      <dgm:t>
        <a:bodyPr/>
        <a:lstStyle/>
        <a:p>
          <a:endParaRPr lang="ru-RU"/>
        </a:p>
      </dgm:t>
    </dgm:pt>
    <dgm:pt modelId="{85419580-2A54-4DEB-BE11-48120F691EEC}" type="pres">
      <dgm:prSet presAssocID="{3949AFC2-CE4D-44AC-A2D6-0466CE102C9E}" presName="dummy2a" presStyleCnt="0"/>
      <dgm:spPr/>
      <dgm:t>
        <a:bodyPr/>
        <a:lstStyle/>
        <a:p>
          <a:endParaRPr lang="ru-RU"/>
        </a:p>
      </dgm:t>
    </dgm:pt>
    <dgm:pt modelId="{02B83B42-082E-4ADA-9B4A-D6801701F7E4}" type="pres">
      <dgm:prSet presAssocID="{3949AFC2-CE4D-44AC-A2D6-0466CE102C9E}" presName="dummy2b" presStyleCnt="0"/>
      <dgm:spPr/>
      <dgm:t>
        <a:bodyPr/>
        <a:lstStyle/>
        <a:p>
          <a:endParaRPr lang="ru-RU"/>
        </a:p>
      </dgm:t>
    </dgm:pt>
    <dgm:pt modelId="{2E762046-A22F-4A4B-94E7-531DA8A0FCDB}" type="pres">
      <dgm:prSet presAssocID="{3949AFC2-CE4D-44AC-A2D6-0466CE102C9E}" presName="wedge2Tx" presStyleLbl="node1" presStyleIdx="1" presStyleCnt="6">
        <dgm:presLayoutVars>
          <dgm:chMax val="0"/>
          <dgm:chPref val="0"/>
          <dgm:bulletEnabled val="1"/>
        </dgm:presLayoutVars>
      </dgm:prSet>
      <dgm:spPr/>
      <dgm:t>
        <a:bodyPr/>
        <a:lstStyle/>
        <a:p>
          <a:endParaRPr lang="ru-RU"/>
        </a:p>
      </dgm:t>
    </dgm:pt>
    <dgm:pt modelId="{3AA8E951-AB5D-4B51-8B62-B4D78E69589A}" type="pres">
      <dgm:prSet presAssocID="{3949AFC2-CE4D-44AC-A2D6-0466CE102C9E}" presName="wedge3" presStyleLbl="node1" presStyleIdx="2" presStyleCnt="6" custScaleX="113581" custScaleY="103460" custLinFactNeighborX="-197" custLinFactNeighborY="-1447"/>
      <dgm:spPr/>
      <dgm:t>
        <a:bodyPr/>
        <a:lstStyle/>
        <a:p>
          <a:endParaRPr lang="ru-RU"/>
        </a:p>
      </dgm:t>
    </dgm:pt>
    <dgm:pt modelId="{9A04F4EF-9164-4DB4-BB6E-68B629BAD4F2}" type="pres">
      <dgm:prSet presAssocID="{3949AFC2-CE4D-44AC-A2D6-0466CE102C9E}" presName="dummy3a" presStyleCnt="0"/>
      <dgm:spPr/>
      <dgm:t>
        <a:bodyPr/>
        <a:lstStyle/>
        <a:p>
          <a:endParaRPr lang="ru-RU"/>
        </a:p>
      </dgm:t>
    </dgm:pt>
    <dgm:pt modelId="{18663760-68DA-45F2-B662-3360582A9A4E}" type="pres">
      <dgm:prSet presAssocID="{3949AFC2-CE4D-44AC-A2D6-0466CE102C9E}" presName="dummy3b" presStyleCnt="0"/>
      <dgm:spPr/>
      <dgm:t>
        <a:bodyPr/>
        <a:lstStyle/>
        <a:p>
          <a:endParaRPr lang="ru-RU"/>
        </a:p>
      </dgm:t>
    </dgm:pt>
    <dgm:pt modelId="{9C829617-C864-47CE-9681-75F262F36D70}" type="pres">
      <dgm:prSet presAssocID="{3949AFC2-CE4D-44AC-A2D6-0466CE102C9E}" presName="wedge3Tx" presStyleLbl="node1" presStyleIdx="2" presStyleCnt="6">
        <dgm:presLayoutVars>
          <dgm:chMax val="0"/>
          <dgm:chPref val="0"/>
          <dgm:bulletEnabled val="1"/>
        </dgm:presLayoutVars>
      </dgm:prSet>
      <dgm:spPr/>
      <dgm:t>
        <a:bodyPr/>
        <a:lstStyle/>
        <a:p>
          <a:endParaRPr lang="ru-RU"/>
        </a:p>
      </dgm:t>
    </dgm:pt>
    <dgm:pt modelId="{D3D624B9-0F5D-4180-B062-6FBB80491F31}" type="pres">
      <dgm:prSet presAssocID="{3949AFC2-CE4D-44AC-A2D6-0466CE102C9E}" presName="wedge4" presStyleLbl="node1" presStyleIdx="3" presStyleCnt="6" custScaleX="95850" custScaleY="101888"/>
      <dgm:spPr/>
      <dgm:t>
        <a:bodyPr/>
        <a:lstStyle/>
        <a:p>
          <a:endParaRPr lang="ru-RU"/>
        </a:p>
      </dgm:t>
    </dgm:pt>
    <dgm:pt modelId="{8F42D3CE-7CEC-4ECD-998C-5A75A9C583E0}" type="pres">
      <dgm:prSet presAssocID="{3949AFC2-CE4D-44AC-A2D6-0466CE102C9E}" presName="dummy4a" presStyleCnt="0"/>
      <dgm:spPr/>
      <dgm:t>
        <a:bodyPr/>
        <a:lstStyle/>
        <a:p>
          <a:endParaRPr lang="ru-RU"/>
        </a:p>
      </dgm:t>
    </dgm:pt>
    <dgm:pt modelId="{CEAC0A52-04AB-436D-95D9-E05A09D8F6FF}" type="pres">
      <dgm:prSet presAssocID="{3949AFC2-CE4D-44AC-A2D6-0466CE102C9E}" presName="dummy4b" presStyleCnt="0"/>
      <dgm:spPr/>
      <dgm:t>
        <a:bodyPr/>
        <a:lstStyle/>
        <a:p>
          <a:endParaRPr lang="ru-RU"/>
        </a:p>
      </dgm:t>
    </dgm:pt>
    <dgm:pt modelId="{14F77398-B725-404C-9629-8E5EC9791C55}" type="pres">
      <dgm:prSet presAssocID="{3949AFC2-CE4D-44AC-A2D6-0466CE102C9E}" presName="wedge4Tx" presStyleLbl="node1" presStyleIdx="3" presStyleCnt="6">
        <dgm:presLayoutVars>
          <dgm:chMax val="0"/>
          <dgm:chPref val="0"/>
          <dgm:bulletEnabled val="1"/>
        </dgm:presLayoutVars>
      </dgm:prSet>
      <dgm:spPr/>
      <dgm:t>
        <a:bodyPr/>
        <a:lstStyle/>
        <a:p>
          <a:endParaRPr lang="ru-RU"/>
        </a:p>
      </dgm:t>
    </dgm:pt>
    <dgm:pt modelId="{24AB0174-6AD3-40F3-9FC3-7ADBAB352F61}" type="pres">
      <dgm:prSet presAssocID="{3949AFC2-CE4D-44AC-A2D6-0466CE102C9E}" presName="wedge5" presStyleLbl="node1" presStyleIdx="4" presStyleCnt="6"/>
      <dgm:spPr/>
      <dgm:t>
        <a:bodyPr/>
        <a:lstStyle/>
        <a:p>
          <a:endParaRPr lang="ru-RU"/>
        </a:p>
      </dgm:t>
    </dgm:pt>
    <dgm:pt modelId="{705CCFF2-8237-4800-932D-C1D0E9A9D439}" type="pres">
      <dgm:prSet presAssocID="{3949AFC2-CE4D-44AC-A2D6-0466CE102C9E}" presName="dummy5a" presStyleCnt="0"/>
      <dgm:spPr/>
      <dgm:t>
        <a:bodyPr/>
        <a:lstStyle/>
        <a:p>
          <a:endParaRPr lang="ru-RU"/>
        </a:p>
      </dgm:t>
    </dgm:pt>
    <dgm:pt modelId="{05700585-EE56-4CA6-AF8D-AA518A5C75DA}" type="pres">
      <dgm:prSet presAssocID="{3949AFC2-CE4D-44AC-A2D6-0466CE102C9E}" presName="dummy5b" presStyleCnt="0"/>
      <dgm:spPr/>
      <dgm:t>
        <a:bodyPr/>
        <a:lstStyle/>
        <a:p>
          <a:endParaRPr lang="ru-RU"/>
        </a:p>
      </dgm:t>
    </dgm:pt>
    <dgm:pt modelId="{A1243A0C-1D06-4863-A950-B922BB3E3AC6}" type="pres">
      <dgm:prSet presAssocID="{3949AFC2-CE4D-44AC-A2D6-0466CE102C9E}" presName="wedge5Tx" presStyleLbl="node1" presStyleIdx="4" presStyleCnt="6">
        <dgm:presLayoutVars>
          <dgm:chMax val="0"/>
          <dgm:chPref val="0"/>
          <dgm:bulletEnabled val="1"/>
        </dgm:presLayoutVars>
      </dgm:prSet>
      <dgm:spPr/>
      <dgm:t>
        <a:bodyPr/>
        <a:lstStyle/>
        <a:p>
          <a:endParaRPr lang="ru-RU"/>
        </a:p>
      </dgm:t>
    </dgm:pt>
    <dgm:pt modelId="{003BBE04-7E2A-44B8-8B02-2FE471976F44}" type="pres">
      <dgm:prSet presAssocID="{3949AFC2-CE4D-44AC-A2D6-0466CE102C9E}" presName="wedge6" presStyleLbl="node1" presStyleIdx="5" presStyleCnt="6"/>
      <dgm:spPr/>
      <dgm:t>
        <a:bodyPr/>
        <a:lstStyle/>
        <a:p>
          <a:endParaRPr lang="ru-RU"/>
        </a:p>
      </dgm:t>
    </dgm:pt>
    <dgm:pt modelId="{FAFC3C53-1ADA-4D65-9558-1E580D4C2496}" type="pres">
      <dgm:prSet presAssocID="{3949AFC2-CE4D-44AC-A2D6-0466CE102C9E}" presName="dummy6a" presStyleCnt="0"/>
      <dgm:spPr/>
      <dgm:t>
        <a:bodyPr/>
        <a:lstStyle/>
        <a:p>
          <a:endParaRPr lang="ru-RU"/>
        </a:p>
      </dgm:t>
    </dgm:pt>
    <dgm:pt modelId="{F64E2AB2-4ED7-4B84-A8F0-63B4207D7FB2}" type="pres">
      <dgm:prSet presAssocID="{3949AFC2-CE4D-44AC-A2D6-0466CE102C9E}" presName="dummy6b" presStyleCnt="0"/>
      <dgm:spPr/>
      <dgm:t>
        <a:bodyPr/>
        <a:lstStyle/>
        <a:p>
          <a:endParaRPr lang="ru-RU"/>
        </a:p>
      </dgm:t>
    </dgm:pt>
    <dgm:pt modelId="{56EF2F22-7799-45A2-8F49-B8F186B06F6B}" type="pres">
      <dgm:prSet presAssocID="{3949AFC2-CE4D-44AC-A2D6-0466CE102C9E}" presName="wedge6Tx" presStyleLbl="node1" presStyleIdx="5" presStyleCnt="6">
        <dgm:presLayoutVars>
          <dgm:chMax val="0"/>
          <dgm:chPref val="0"/>
          <dgm:bulletEnabled val="1"/>
        </dgm:presLayoutVars>
      </dgm:prSet>
      <dgm:spPr/>
      <dgm:t>
        <a:bodyPr/>
        <a:lstStyle/>
        <a:p>
          <a:endParaRPr lang="ru-RU"/>
        </a:p>
      </dgm:t>
    </dgm:pt>
    <dgm:pt modelId="{D8221500-18E6-4820-9D75-3060F87EF237}" type="pres">
      <dgm:prSet presAssocID="{DCC57AD8-6459-4D9C-8E63-101F4B96732C}" presName="arrowWedge1" presStyleLbl="fgSibTrans2D1" presStyleIdx="0" presStyleCnt="6"/>
      <dgm:spPr/>
      <dgm:t>
        <a:bodyPr/>
        <a:lstStyle/>
        <a:p>
          <a:endParaRPr lang="ru-RU"/>
        </a:p>
      </dgm:t>
    </dgm:pt>
    <dgm:pt modelId="{79442497-8A27-4A44-9119-7CD82D0946A9}" type="pres">
      <dgm:prSet presAssocID="{A2AF6FF1-A407-4DD6-B9A5-1B76AC7A283C}" presName="arrowWedge2" presStyleLbl="fgSibTrans2D1" presStyleIdx="1" presStyleCnt="6" custLinFactNeighborX="699" custLinFactNeighborY="-175"/>
      <dgm:spPr/>
      <dgm:t>
        <a:bodyPr/>
        <a:lstStyle/>
        <a:p>
          <a:endParaRPr lang="ru-RU"/>
        </a:p>
      </dgm:t>
    </dgm:pt>
    <dgm:pt modelId="{FC1BA25F-C128-4A74-B207-404559CC40F9}" type="pres">
      <dgm:prSet presAssocID="{2E1D64C5-7C14-4E3D-8B55-F5930D899DB3}" presName="arrowWedge3" presStyleLbl="fgSibTrans2D1" presStyleIdx="2" presStyleCnt="6" custScaleX="104655" custScaleY="105575" custLinFactNeighborX="-1" custLinFactNeighborY="-195"/>
      <dgm:spPr/>
      <dgm:t>
        <a:bodyPr/>
        <a:lstStyle/>
        <a:p>
          <a:endParaRPr lang="ru-RU"/>
        </a:p>
      </dgm:t>
    </dgm:pt>
    <dgm:pt modelId="{789C6E57-15C5-44C1-A3E9-AD3AC66C81D2}" type="pres">
      <dgm:prSet presAssocID="{6E6290C5-66BC-4B1A-BD73-FF28377EBE9F}" presName="arrowWedge4" presStyleLbl="fgSibTrans2D1" presStyleIdx="3" presStyleCnt="6"/>
      <dgm:spPr/>
      <dgm:t>
        <a:bodyPr/>
        <a:lstStyle/>
        <a:p>
          <a:endParaRPr lang="ru-RU"/>
        </a:p>
      </dgm:t>
    </dgm:pt>
    <dgm:pt modelId="{00683751-741E-49EE-BD4C-87053362C8B2}" type="pres">
      <dgm:prSet presAssocID="{9E5D6A10-A9A8-4017-B23E-758D5B27954E}" presName="arrowWedge5" presStyleLbl="fgSibTrans2D1" presStyleIdx="4" presStyleCnt="6"/>
      <dgm:spPr/>
      <dgm:t>
        <a:bodyPr/>
        <a:lstStyle/>
        <a:p>
          <a:endParaRPr lang="ru-RU"/>
        </a:p>
      </dgm:t>
    </dgm:pt>
    <dgm:pt modelId="{94A0E385-CDA8-44A3-B93A-C4A6E3466BBC}" type="pres">
      <dgm:prSet presAssocID="{58B88EE9-814A-400B-B09D-3C409D97CC7B}" presName="arrowWedge6" presStyleLbl="fgSibTrans2D1" presStyleIdx="5" presStyleCnt="6"/>
      <dgm:sp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dgm:spPr>
      <dgm:t>
        <a:bodyPr/>
        <a:lstStyle/>
        <a:p>
          <a:endParaRPr lang="ru-RU"/>
        </a:p>
      </dgm:t>
    </dgm:pt>
  </dgm:ptLst>
  <dgm:cxnLst>
    <dgm:cxn modelId="{DAAF4B9A-2E95-4391-87CD-A2D183AEE391}" type="presOf" srcId="{754DE97A-7C65-4240-A757-0880084674E3}" destId="{A1243A0C-1D06-4863-A950-B922BB3E3AC6}" srcOrd="1" destOrd="0" presId="urn:microsoft.com/office/officeart/2005/8/layout/cycle8"/>
    <dgm:cxn modelId="{56D5B981-7383-4934-9AA6-88C194952CD3}" type="presOf" srcId="{993AF7CD-9DF0-4462-AEA5-EAE3AF589E6D}" destId="{D3D624B9-0F5D-4180-B062-6FBB80491F31}" srcOrd="0" destOrd="0" presId="urn:microsoft.com/office/officeart/2005/8/layout/cycle8"/>
    <dgm:cxn modelId="{A203C4D1-C0BF-442E-A125-5D40C9463258}" srcId="{3949AFC2-CE4D-44AC-A2D6-0466CE102C9E}" destId="{DBFBE62F-EC1E-448E-9BD8-53476BD7D29B}" srcOrd="1" destOrd="0" parTransId="{6FAD3F1A-98D8-441F-BDC6-815C68381BCE}" sibTransId="{A2AF6FF1-A407-4DD6-B9A5-1B76AC7A283C}"/>
    <dgm:cxn modelId="{4586E5B4-B7DE-464A-9131-E46B8D28C52B}" type="presOf" srcId="{68E8B3D8-6325-4115-82A7-9B96B712C8DB}" destId="{205B850D-3158-453F-BA17-C5A22EC7C104}" srcOrd="0" destOrd="0" presId="urn:microsoft.com/office/officeart/2005/8/layout/cycle8"/>
    <dgm:cxn modelId="{32CD201B-034F-43EB-ABC4-B42305F66E1A}" type="presOf" srcId="{DBFBE62F-EC1E-448E-9BD8-53476BD7D29B}" destId="{2E762046-A22F-4A4B-94E7-531DA8A0FCDB}" srcOrd="1" destOrd="0" presId="urn:microsoft.com/office/officeart/2005/8/layout/cycle8"/>
    <dgm:cxn modelId="{AE022386-9915-4139-BD18-F87C1070838B}" type="presOf" srcId="{AB44F609-2398-4D1D-879A-B5A31C70CAF2}" destId="{003BBE04-7E2A-44B8-8B02-2FE471976F44}" srcOrd="0" destOrd="0" presId="urn:microsoft.com/office/officeart/2005/8/layout/cycle8"/>
    <dgm:cxn modelId="{50FD03B2-340B-43E3-A269-49CC1CCD38BC}" type="presOf" srcId="{DBFBE62F-EC1E-448E-9BD8-53476BD7D29B}" destId="{55CC1F68-B6C3-4A54-B49A-1A575E1B893D}" srcOrd="0" destOrd="0" presId="urn:microsoft.com/office/officeart/2005/8/layout/cycle8"/>
    <dgm:cxn modelId="{58CD206E-97A8-434F-889D-3FF5DDBCFEB9}" srcId="{3949AFC2-CE4D-44AC-A2D6-0466CE102C9E}" destId="{55C9B5E7-2538-4F6E-93B4-95033CCCAB7E}" srcOrd="2" destOrd="0" parTransId="{8B20F5F6-7416-4F8D-B868-4BAF64F0D6BC}" sibTransId="{2E1D64C5-7C14-4E3D-8B55-F5930D899DB3}"/>
    <dgm:cxn modelId="{7CF22FB2-CA59-4703-856D-4FE0D68871D2}" type="presOf" srcId="{AB44F609-2398-4D1D-879A-B5A31C70CAF2}" destId="{56EF2F22-7799-45A2-8F49-B8F186B06F6B}" srcOrd="1" destOrd="0" presId="urn:microsoft.com/office/officeart/2005/8/layout/cycle8"/>
    <dgm:cxn modelId="{DCDBA33A-D537-40EB-9529-67799683F181}" srcId="{3949AFC2-CE4D-44AC-A2D6-0466CE102C9E}" destId="{754DE97A-7C65-4240-A757-0880084674E3}" srcOrd="4" destOrd="0" parTransId="{F59B6F93-5C33-45BF-91B3-74D994B7BF74}" sibTransId="{9E5D6A10-A9A8-4017-B23E-758D5B27954E}"/>
    <dgm:cxn modelId="{C3D7D130-C1B1-4476-9F89-B19BF58954B1}" type="presOf" srcId="{55C9B5E7-2538-4F6E-93B4-95033CCCAB7E}" destId="{3AA8E951-AB5D-4B51-8B62-B4D78E69589A}" srcOrd="0" destOrd="0" presId="urn:microsoft.com/office/officeart/2005/8/layout/cycle8"/>
    <dgm:cxn modelId="{517D9DE2-1180-4CE7-BB40-4C768FB41BC1}" srcId="{3949AFC2-CE4D-44AC-A2D6-0466CE102C9E}" destId="{993AF7CD-9DF0-4462-AEA5-EAE3AF589E6D}" srcOrd="3" destOrd="0" parTransId="{D1F0CB0D-48A5-4C8C-8D74-9DDDDE50A6C7}" sibTransId="{6E6290C5-66BC-4B1A-BD73-FF28377EBE9F}"/>
    <dgm:cxn modelId="{BD5B25DB-B8DD-4378-BD99-4AF7E81C96C6}" srcId="{3949AFC2-CE4D-44AC-A2D6-0466CE102C9E}" destId="{AB44F609-2398-4D1D-879A-B5A31C70CAF2}" srcOrd="5" destOrd="0" parTransId="{2D6EBCAF-1C9B-4B12-B0EC-DE6AE86CE518}" sibTransId="{58B88EE9-814A-400B-B09D-3C409D97CC7B}"/>
    <dgm:cxn modelId="{65BACF8F-9F58-4D43-A99A-7F2DBEC7F369}" type="presOf" srcId="{993AF7CD-9DF0-4462-AEA5-EAE3AF589E6D}" destId="{14F77398-B725-404C-9629-8E5EC9791C55}" srcOrd="1" destOrd="0" presId="urn:microsoft.com/office/officeart/2005/8/layout/cycle8"/>
    <dgm:cxn modelId="{9B0F26B9-3271-4198-9B14-82A5A33639A4}" srcId="{3949AFC2-CE4D-44AC-A2D6-0466CE102C9E}" destId="{68E8B3D8-6325-4115-82A7-9B96B712C8DB}" srcOrd="0" destOrd="0" parTransId="{F74A01E1-3445-488C-B071-651FD0DAA747}" sibTransId="{DCC57AD8-6459-4D9C-8E63-101F4B96732C}"/>
    <dgm:cxn modelId="{C3A75BAC-A96C-4EF6-8C73-C23C17972E48}" type="presOf" srcId="{55C9B5E7-2538-4F6E-93B4-95033CCCAB7E}" destId="{9C829617-C864-47CE-9681-75F262F36D70}" srcOrd="1" destOrd="0" presId="urn:microsoft.com/office/officeart/2005/8/layout/cycle8"/>
    <dgm:cxn modelId="{1CDFD52B-C1DF-4557-98E4-CCE8FDDC08E0}" type="presOf" srcId="{754DE97A-7C65-4240-A757-0880084674E3}" destId="{24AB0174-6AD3-40F3-9FC3-7ADBAB352F61}" srcOrd="0" destOrd="0" presId="urn:microsoft.com/office/officeart/2005/8/layout/cycle8"/>
    <dgm:cxn modelId="{A3981D38-86F8-4F4B-A7AF-A070E3E7FDD9}" type="presOf" srcId="{68E8B3D8-6325-4115-82A7-9B96B712C8DB}" destId="{5E3AEE48-9935-4E99-A122-21733FB063AC}" srcOrd="1" destOrd="0" presId="urn:microsoft.com/office/officeart/2005/8/layout/cycle8"/>
    <dgm:cxn modelId="{593DC51A-E56A-483B-8DB9-ABEB871782BF}" type="presOf" srcId="{3949AFC2-CE4D-44AC-A2D6-0466CE102C9E}" destId="{50C00F73-4486-425A-A8C3-5379722CD56D}" srcOrd="0" destOrd="0" presId="urn:microsoft.com/office/officeart/2005/8/layout/cycle8"/>
    <dgm:cxn modelId="{BA45F814-8614-47B1-92F9-0224DD87D2BC}" type="presParOf" srcId="{50C00F73-4486-425A-A8C3-5379722CD56D}" destId="{205B850D-3158-453F-BA17-C5A22EC7C104}" srcOrd="0" destOrd="0" presId="urn:microsoft.com/office/officeart/2005/8/layout/cycle8"/>
    <dgm:cxn modelId="{90F49A7D-F135-413F-9908-04C0C6E0034B}" type="presParOf" srcId="{50C00F73-4486-425A-A8C3-5379722CD56D}" destId="{B4F523A6-5CFF-4E43-A0DF-409B11AF78F8}" srcOrd="1" destOrd="0" presId="urn:microsoft.com/office/officeart/2005/8/layout/cycle8"/>
    <dgm:cxn modelId="{EBB458A7-85A0-4BD8-8236-9D65231B8258}" type="presParOf" srcId="{50C00F73-4486-425A-A8C3-5379722CD56D}" destId="{0EE318B5-68F7-421C-8290-58EEBEFFB570}" srcOrd="2" destOrd="0" presId="urn:microsoft.com/office/officeart/2005/8/layout/cycle8"/>
    <dgm:cxn modelId="{388F9E47-B399-41CE-B567-C13181297BDE}" type="presParOf" srcId="{50C00F73-4486-425A-A8C3-5379722CD56D}" destId="{5E3AEE48-9935-4E99-A122-21733FB063AC}" srcOrd="3" destOrd="0" presId="urn:microsoft.com/office/officeart/2005/8/layout/cycle8"/>
    <dgm:cxn modelId="{AC98C373-5F18-4BB3-9EE4-B69E63699746}" type="presParOf" srcId="{50C00F73-4486-425A-A8C3-5379722CD56D}" destId="{55CC1F68-B6C3-4A54-B49A-1A575E1B893D}" srcOrd="4" destOrd="0" presId="urn:microsoft.com/office/officeart/2005/8/layout/cycle8"/>
    <dgm:cxn modelId="{06D823AA-E958-4FB6-A46C-87743A2754F9}" type="presParOf" srcId="{50C00F73-4486-425A-A8C3-5379722CD56D}" destId="{85419580-2A54-4DEB-BE11-48120F691EEC}" srcOrd="5" destOrd="0" presId="urn:microsoft.com/office/officeart/2005/8/layout/cycle8"/>
    <dgm:cxn modelId="{EABE96C9-5EB0-454C-AD70-141980F951AB}" type="presParOf" srcId="{50C00F73-4486-425A-A8C3-5379722CD56D}" destId="{02B83B42-082E-4ADA-9B4A-D6801701F7E4}" srcOrd="6" destOrd="0" presId="urn:microsoft.com/office/officeart/2005/8/layout/cycle8"/>
    <dgm:cxn modelId="{C838B9AA-A67F-481E-A5CF-1378239BCE33}" type="presParOf" srcId="{50C00F73-4486-425A-A8C3-5379722CD56D}" destId="{2E762046-A22F-4A4B-94E7-531DA8A0FCDB}" srcOrd="7" destOrd="0" presId="urn:microsoft.com/office/officeart/2005/8/layout/cycle8"/>
    <dgm:cxn modelId="{D3385AB7-EB42-4D13-B7D3-A067B85040B2}" type="presParOf" srcId="{50C00F73-4486-425A-A8C3-5379722CD56D}" destId="{3AA8E951-AB5D-4B51-8B62-B4D78E69589A}" srcOrd="8" destOrd="0" presId="urn:microsoft.com/office/officeart/2005/8/layout/cycle8"/>
    <dgm:cxn modelId="{C7C2E109-94CF-45CE-871C-2B62F7E8A9A7}" type="presParOf" srcId="{50C00F73-4486-425A-A8C3-5379722CD56D}" destId="{9A04F4EF-9164-4DB4-BB6E-68B629BAD4F2}" srcOrd="9" destOrd="0" presId="urn:microsoft.com/office/officeart/2005/8/layout/cycle8"/>
    <dgm:cxn modelId="{5831B51B-9319-4E78-A452-C0C8A77944EB}" type="presParOf" srcId="{50C00F73-4486-425A-A8C3-5379722CD56D}" destId="{18663760-68DA-45F2-B662-3360582A9A4E}" srcOrd="10" destOrd="0" presId="urn:microsoft.com/office/officeart/2005/8/layout/cycle8"/>
    <dgm:cxn modelId="{97D9FCFB-DE33-4063-9464-76DB4771F3E6}" type="presParOf" srcId="{50C00F73-4486-425A-A8C3-5379722CD56D}" destId="{9C829617-C864-47CE-9681-75F262F36D70}" srcOrd="11" destOrd="0" presId="urn:microsoft.com/office/officeart/2005/8/layout/cycle8"/>
    <dgm:cxn modelId="{CF94A552-C5A6-4E7F-943E-321BA5498BDF}" type="presParOf" srcId="{50C00F73-4486-425A-A8C3-5379722CD56D}" destId="{D3D624B9-0F5D-4180-B062-6FBB80491F31}" srcOrd="12" destOrd="0" presId="urn:microsoft.com/office/officeart/2005/8/layout/cycle8"/>
    <dgm:cxn modelId="{3E717DF3-BB95-44EB-A6B7-4CB7DFC38C9D}" type="presParOf" srcId="{50C00F73-4486-425A-A8C3-5379722CD56D}" destId="{8F42D3CE-7CEC-4ECD-998C-5A75A9C583E0}" srcOrd="13" destOrd="0" presId="urn:microsoft.com/office/officeart/2005/8/layout/cycle8"/>
    <dgm:cxn modelId="{21328D77-19E9-4D59-AF6A-ED1C82D5D90C}" type="presParOf" srcId="{50C00F73-4486-425A-A8C3-5379722CD56D}" destId="{CEAC0A52-04AB-436D-95D9-E05A09D8F6FF}" srcOrd="14" destOrd="0" presId="urn:microsoft.com/office/officeart/2005/8/layout/cycle8"/>
    <dgm:cxn modelId="{75AC92F0-4143-45E1-ACA2-C8306791CF0B}" type="presParOf" srcId="{50C00F73-4486-425A-A8C3-5379722CD56D}" destId="{14F77398-B725-404C-9629-8E5EC9791C55}" srcOrd="15" destOrd="0" presId="urn:microsoft.com/office/officeart/2005/8/layout/cycle8"/>
    <dgm:cxn modelId="{08D59B16-CBE7-4EC0-AA30-771C2C5E89D8}" type="presParOf" srcId="{50C00F73-4486-425A-A8C3-5379722CD56D}" destId="{24AB0174-6AD3-40F3-9FC3-7ADBAB352F61}" srcOrd="16" destOrd="0" presId="urn:microsoft.com/office/officeart/2005/8/layout/cycle8"/>
    <dgm:cxn modelId="{06552D69-1787-47BF-8741-50CDC2E7E852}" type="presParOf" srcId="{50C00F73-4486-425A-A8C3-5379722CD56D}" destId="{705CCFF2-8237-4800-932D-C1D0E9A9D439}" srcOrd="17" destOrd="0" presId="urn:microsoft.com/office/officeart/2005/8/layout/cycle8"/>
    <dgm:cxn modelId="{AA48AF79-807D-493C-9EC2-3630DA8FBE0B}" type="presParOf" srcId="{50C00F73-4486-425A-A8C3-5379722CD56D}" destId="{05700585-EE56-4CA6-AF8D-AA518A5C75DA}" srcOrd="18" destOrd="0" presId="urn:microsoft.com/office/officeart/2005/8/layout/cycle8"/>
    <dgm:cxn modelId="{47D7671B-E900-4B15-9C78-04AF18AA443B}" type="presParOf" srcId="{50C00F73-4486-425A-A8C3-5379722CD56D}" destId="{A1243A0C-1D06-4863-A950-B922BB3E3AC6}" srcOrd="19" destOrd="0" presId="urn:microsoft.com/office/officeart/2005/8/layout/cycle8"/>
    <dgm:cxn modelId="{1AFDDC70-9B55-4D0E-A083-D103C6DDB254}" type="presParOf" srcId="{50C00F73-4486-425A-A8C3-5379722CD56D}" destId="{003BBE04-7E2A-44B8-8B02-2FE471976F44}" srcOrd="20" destOrd="0" presId="urn:microsoft.com/office/officeart/2005/8/layout/cycle8"/>
    <dgm:cxn modelId="{15AD1953-AC43-4FA0-9767-7F18C7C32044}" type="presParOf" srcId="{50C00F73-4486-425A-A8C3-5379722CD56D}" destId="{FAFC3C53-1ADA-4D65-9558-1E580D4C2496}" srcOrd="21" destOrd="0" presId="urn:microsoft.com/office/officeart/2005/8/layout/cycle8"/>
    <dgm:cxn modelId="{28CC527A-D3CB-4124-A995-0F5013DB259D}" type="presParOf" srcId="{50C00F73-4486-425A-A8C3-5379722CD56D}" destId="{F64E2AB2-4ED7-4B84-A8F0-63B4207D7FB2}" srcOrd="22" destOrd="0" presId="urn:microsoft.com/office/officeart/2005/8/layout/cycle8"/>
    <dgm:cxn modelId="{386244E4-3166-4B3B-92EE-6DE319372629}" type="presParOf" srcId="{50C00F73-4486-425A-A8C3-5379722CD56D}" destId="{56EF2F22-7799-45A2-8F49-B8F186B06F6B}" srcOrd="23" destOrd="0" presId="urn:microsoft.com/office/officeart/2005/8/layout/cycle8"/>
    <dgm:cxn modelId="{7D3D5224-52B3-4909-A772-E6E6DC5BF7DA}" type="presParOf" srcId="{50C00F73-4486-425A-A8C3-5379722CD56D}" destId="{D8221500-18E6-4820-9D75-3060F87EF237}" srcOrd="24" destOrd="0" presId="urn:microsoft.com/office/officeart/2005/8/layout/cycle8"/>
    <dgm:cxn modelId="{8089C329-3983-4340-B545-2471896EBF8B}" type="presParOf" srcId="{50C00F73-4486-425A-A8C3-5379722CD56D}" destId="{79442497-8A27-4A44-9119-7CD82D0946A9}" srcOrd="25" destOrd="0" presId="urn:microsoft.com/office/officeart/2005/8/layout/cycle8"/>
    <dgm:cxn modelId="{402CFA72-B3CE-4D18-926A-0D576DE8C299}" type="presParOf" srcId="{50C00F73-4486-425A-A8C3-5379722CD56D}" destId="{FC1BA25F-C128-4A74-B207-404559CC40F9}" srcOrd="26" destOrd="0" presId="urn:microsoft.com/office/officeart/2005/8/layout/cycle8"/>
    <dgm:cxn modelId="{ABB456BA-D22D-4055-88FE-61710F61CB1C}" type="presParOf" srcId="{50C00F73-4486-425A-A8C3-5379722CD56D}" destId="{789C6E57-15C5-44C1-A3E9-AD3AC66C81D2}" srcOrd="27" destOrd="0" presId="urn:microsoft.com/office/officeart/2005/8/layout/cycle8"/>
    <dgm:cxn modelId="{306DA6C4-1765-4864-8A8B-6AE7273F6E9A}" type="presParOf" srcId="{50C00F73-4486-425A-A8C3-5379722CD56D}" destId="{00683751-741E-49EE-BD4C-87053362C8B2}" srcOrd="28" destOrd="0" presId="urn:microsoft.com/office/officeart/2005/8/layout/cycle8"/>
    <dgm:cxn modelId="{EA784304-3E60-4CB3-8B42-9D150E988AD9}" type="presParOf" srcId="{50C00F73-4486-425A-A8C3-5379722CD56D}" destId="{94A0E385-CDA8-44A3-B93A-C4A6E3466BBC}" srcOrd="2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072D8-E1EF-4508-8B93-AC9B9F11356A}">
      <dsp:nvSpPr>
        <dsp:cNvPr id="0" name=""/>
        <dsp:cNvSpPr/>
      </dsp:nvSpPr>
      <dsp:spPr>
        <a:xfrm>
          <a:off x="0" y="0"/>
          <a:ext cx="11052308" cy="1048320"/>
        </a:xfrm>
        <a:prstGeom prst="roundRect">
          <a:avLst/>
        </a:prstGeom>
        <a:solidFill>
          <a:schemeClr val="lt1"/>
        </a:solidFill>
        <a:ln w="76200" cap="flat" cmpd="sng" algn="ctr">
          <a:solidFill>
            <a:schemeClr val="accent6">
              <a:lumMod val="60000"/>
              <a:lumOff val="40000"/>
            </a:schemeClr>
          </a:solidFill>
          <a:prstDash val="solid"/>
          <a:miter lim="800000"/>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0" kern="1200" dirty="0" smtClean="0">
              <a:solidFill>
                <a:schemeClr val="bg2">
                  <a:lumMod val="10000"/>
                </a:schemeClr>
              </a:solidFill>
            </a:rPr>
            <a:t>Учет собственных доходов и расходов </a:t>
          </a:r>
        </a:p>
        <a:p>
          <a:pPr lvl="0" algn="ctr" defTabSz="1066800" rtl="0">
            <a:lnSpc>
              <a:spcPct val="90000"/>
            </a:lnSpc>
            <a:spcBef>
              <a:spcPct val="0"/>
            </a:spcBef>
            <a:spcAft>
              <a:spcPct val="35000"/>
            </a:spcAft>
          </a:pPr>
          <a:r>
            <a:rPr lang="ru-RU" sz="2400" b="0" kern="1200" dirty="0" smtClean="0">
              <a:solidFill>
                <a:schemeClr val="bg2">
                  <a:lumMod val="10000"/>
                </a:schemeClr>
              </a:solidFill>
            </a:rPr>
            <a:t>(личный финансовый план)</a:t>
          </a:r>
          <a:endParaRPr lang="ru-RU" sz="2400" b="0" kern="1200" dirty="0">
            <a:solidFill>
              <a:schemeClr val="bg2">
                <a:lumMod val="10000"/>
              </a:schemeClr>
            </a:solidFill>
          </a:endParaRPr>
        </a:p>
      </dsp:txBody>
      <dsp:txXfrm>
        <a:off x="51175" y="51175"/>
        <a:ext cx="10949958" cy="945970"/>
      </dsp:txXfrm>
    </dsp:sp>
    <dsp:sp modelId="{CB384F1C-366C-49A3-A53B-4D21CCC3085D}">
      <dsp:nvSpPr>
        <dsp:cNvPr id="0" name=""/>
        <dsp:cNvSpPr/>
      </dsp:nvSpPr>
      <dsp:spPr>
        <a:xfrm>
          <a:off x="0" y="1213116"/>
          <a:ext cx="11052308" cy="1048320"/>
        </a:xfrm>
        <a:prstGeom prst="roundRect">
          <a:avLst/>
        </a:prstGeom>
        <a:solidFill>
          <a:schemeClr val="lt1"/>
        </a:solidFill>
        <a:ln w="76200" cap="flat" cmpd="sng" algn="ctr">
          <a:solidFill>
            <a:schemeClr val="accent6">
              <a:lumMod val="60000"/>
              <a:lumOff val="40000"/>
            </a:schemeClr>
          </a:solidFill>
          <a:prstDash val="solid"/>
          <a:miter lim="800000"/>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0" kern="1200" dirty="0" smtClean="0">
              <a:solidFill>
                <a:schemeClr val="bg2">
                  <a:lumMod val="10000"/>
                </a:schemeClr>
              </a:solidFill>
            </a:rPr>
            <a:t>Основные финансовые инструменты и услуги</a:t>
          </a:r>
          <a:endParaRPr lang="ru-RU" sz="2400" b="0" kern="1200" dirty="0">
            <a:solidFill>
              <a:schemeClr val="bg2">
                <a:lumMod val="10000"/>
              </a:schemeClr>
            </a:solidFill>
          </a:endParaRPr>
        </a:p>
      </dsp:txBody>
      <dsp:txXfrm>
        <a:off x="51175" y="1264291"/>
        <a:ext cx="10949958" cy="945970"/>
      </dsp:txXfrm>
    </dsp:sp>
    <dsp:sp modelId="{4FA1B57F-6439-43D8-AC0F-ED48B829A323}">
      <dsp:nvSpPr>
        <dsp:cNvPr id="0" name=""/>
        <dsp:cNvSpPr/>
      </dsp:nvSpPr>
      <dsp:spPr>
        <a:xfrm>
          <a:off x="0" y="2439655"/>
          <a:ext cx="11052308" cy="1048320"/>
        </a:xfrm>
        <a:prstGeom prst="roundRect">
          <a:avLst/>
        </a:prstGeom>
        <a:solidFill>
          <a:schemeClr val="lt1"/>
        </a:solidFill>
        <a:ln w="76200" cap="flat" cmpd="sng" algn="ctr">
          <a:solidFill>
            <a:schemeClr val="accent6">
              <a:lumMod val="60000"/>
              <a:lumOff val="40000"/>
            </a:schemeClr>
          </a:solidFill>
          <a:prstDash val="solid"/>
          <a:miter lim="800000"/>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0" kern="1200" dirty="0" smtClean="0">
              <a:solidFill>
                <a:schemeClr val="bg2">
                  <a:lumMod val="10000"/>
                </a:schemeClr>
              </a:solidFill>
            </a:rPr>
            <a:t>Риски, опасности и ошибки на финансовом рынке</a:t>
          </a:r>
          <a:endParaRPr lang="ru-RU" sz="2400" b="0" kern="1200" dirty="0">
            <a:solidFill>
              <a:schemeClr val="bg2">
                <a:lumMod val="10000"/>
              </a:schemeClr>
            </a:solidFill>
          </a:endParaRPr>
        </a:p>
      </dsp:txBody>
      <dsp:txXfrm>
        <a:off x="51175" y="2490830"/>
        <a:ext cx="10949958" cy="945970"/>
      </dsp:txXfrm>
    </dsp:sp>
    <dsp:sp modelId="{13388C53-C60E-477A-9E3F-94FF546FC8ED}">
      <dsp:nvSpPr>
        <dsp:cNvPr id="0" name=""/>
        <dsp:cNvSpPr/>
      </dsp:nvSpPr>
      <dsp:spPr>
        <a:xfrm>
          <a:off x="0" y="3635842"/>
          <a:ext cx="11052308" cy="1048320"/>
        </a:xfrm>
        <a:prstGeom prst="roundRect">
          <a:avLst/>
        </a:prstGeom>
        <a:solidFill>
          <a:schemeClr val="lt1"/>
        </a:solidFill>
        <a:ln w="76200" cap="flat" cmpd="sng" algn="ctr">
          <a:solidFill>
            <a:schemeClr val="accent6">
              <a:lumMod val="60000"/>
              <a:lumOff val="40000"/>
            </a:schemeClr>
          </a:solidFill>
          <a:prstDash val="solid"/>
          <a:miter lim="800000"/>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0" kern="1200" dirty="0" smtClean="0">
              <a:solidFill>
                <a:schemeClr val="bg2">
                  <a:lumMod val="10000"/>
                </a:schemeClr>
              </a:solidFill>
            </a:rPr>
            <a:t>Защита прав потребителей финансовых услуг</a:t>
          </a:r>
          <a:endParaRPr lang="ru-RU" sz="2400" b="0" kern="1200" dirty="0">
            <a:solidFill>
              <a:schemeClr val="bg2">
                <a:lumMod val="10000"/>
              </a:schemeClr>
            </a:solidFill>
          </a:endParaRPr>
        </a:p>
      </dsp:txBody>
      <dsp:txXfrm>
        <a:off x="51175" y="3687017"/>
        <a:ext cx="10949958" cy="9459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81B08-7D83-4524-B1DF-F5F822654CF1}">
      <dsp:nvSpPr>
        <dsp:cNvPr id="0" name=""/>
        <dsp:cNvSpPr/>
      </dsp:nvSpPr>
      <dsp:spPr>
        <a:xfrm>
          <a:off x="439503" y="0"/>
          <a:ext cx="4981039" cy="1465016"/>
        </a:xfrm>
        <a:prstGeom prst="rightArrow">
          <a:avLst/>
        </a:prstGeom>
        <a:solidFill>
          <a:schemeClr val="accent6">
            <a:lumMod val="20000"/>
            <a:lumOff val="80000"/>
          </a:schemeClr>
        </a:solidFill>
        <a:ln>
          <a:solidFill>
            <a:schemeClr val="accent6">
              <a:lumMod val="60000"/>
              <a:lumOff val="40000"/>
            </a:schemeClr>
          </a:solidFill>
        </a:ln>
        <a:effectLst/>
      </dsp:spPr>
      <dsp:style>
        <a:lnRef idx="0">
          <a:scrgbClr r="0" g="0" b="0"/>
        </a:lnRef>
        <a:fillRef idx="1">
          <a:scrgbClr r="0" g="0" b="0"/>
        </a:fillRef>
        <a:effectRef idx="0">
          <a:scrgbClr r="0" g="0" b="0"/>
        </a:effectRef>
        <a:fontRef idx="minor"/>
      </dsp:style>
    </dsp:sp>
    <dsp:sp modelId="{3B89C018-7E4C-478F-8049-3BFD760C1106}">
      <dsp:nvSpPr>
        <dsp:cNvPr id="0" name=""/>
        <dsp:cNvSpPr/>
      </dsp:nvSpPr>
      <dsp:spPr>
        <a:xfrm>
          <a:off x="1217790" y="439504"/>
          <a:ext cx="3424464" cy="586006"/>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b="1" kern="1200" dirty="0" smtClean="0">
              <a:solidFill>
                <a:schemeClr val="bg2">
                  <a:lumMod val="10000"/>
                </a:schemeClr>
              </a:solidFill>
              <a:latin typeface="+mn-lt"/>
            </a:rPr>
            <a:t>ДОХОДЫ </a:t>
          </a:r>
          <a:r>
            <a:rPr lang="en-US" sz="1500" b="1" kern="1200" dirty="0" smtClean="0">
              <a:solidFill>
                <a:schemeClr val="bg2">
                  <a:lumMod val="10000"/>
                </a:schemeClr>
              </a:solidFill>
              <a:latin typeface="+mn-lt"/>
            </a:rPr>
            <a:t>&gt; </a:t>
          </a:r>
          <a:r>
            <a:rPr lang="ru-RU" sz="1500" b="1" kern="1200" dirty="0" smtClean="0">
              <a:solidFill>
                <a:schemeClr val="bg2">
                  <a:lumMod val="10000"/>
                </a:schemeClr>
              </a:solidFill>
              <a:latin typeface="+mn-lt"/>
            </a:rPr>
            <a:t>РАСХОДЫ = СОЗДАНИЕ РЕЗЕРВНОГО ФОНДА </a:t>
          </a:r>
          <a:endParaRPr lang="ru-RU" sz="1500" kern="1200" dirty="0">
            <a:solidFill>
              <a:schemeClr val="bg2">
                <a:lumMod val="10000"/>
              </a:schemeClr>
            </a:solidFill>
            <a:latin typeface="+mn-lt"/>
          </a:endParaRPr>
        </a:p>
      </dsp:txBody>
      <dsp:txXfrm>
        <a:off x="1246396" y="468110"/>
        <a:ext cx="3367252" cy="5287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185E8-D7FF-4FB2-B092-8B3F51EF045F}">
      <dsp:nvSpPr>
        <dsp:cNvPr id="0" name=""/>
        <dsp:cNvSpPr/>
      </dsp:nvSpPr>
      <dsp:spPr>
        <a:xfrm>
          <a:off x="409554" y="0"/>
          <a:ext cx="4641617" cy="1377362"/>
        </a:xfrm>
        <a:prstGeom prst="rightArrow">
          <a:avLst/>
        </a:prstGeom>
        <a:solidFill>
          <a:schemeClr val="accent6">
            <a:lumMod val="20000"/>
            <a:lumOff val="80000"/>
          </a:schemeClr>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EE3EE252-8CED-428B-A177-9156ABD75662}">
      <dsp:nvSpPr>
        <dsp:cNvPr id="0" name=""/>
        <dsp:cNvSpPr/>
      </dsp:nvSpPr>
      <dsp:spPr>
        <a:xfrm>
          <a:off x="1194534" y="413208"/>
          <a:ext cx="3071658" cy="550944"/>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solidFill>
                <a:schemeClr val="bg2">
                  <a:lumMod val="10000"/>
                </a:schemeClr>
              </a:solidFill>
              <a:latin typeface="+mn-lt"/>
            </a:rPr>
            <a:t>ИНВЕСТИРОВАНИЕ</a:t>
          </a:r>
          <a:r>
            <a:rPr lang="ru-RU" sz="1400" kern="1200" dirty="0" smtClean="0">
              <a:solidFill>
                <a:schemeClr val="bg2">
                  <a:lumMod val="10000"/>
                </a:schemeClr>
              </a:solidFill>
              <a:latin typeface="+mn-lt"/>
            </a:rPr>
            <a:t> – позволяет получить дополнительный </a:t>
          </a:r>
          <a:r>
            <a:rPr lang="ru-RU" sz="1400" b="1" kern="1200" dirty="0" smtClean="0">
              <a:solidFill>
                <a:schemeClr val="bg2">
                  <a:lumMod val="10000"/>
                </a:schemeClr>
              </a:solidFill>
              <a:latin typeface="+mn-lt"/>
            </a:rPr>
            <a:t>ДОХОД</a:t>
          </a:r>
          <a:endParaRPr lang="ru-RU" sz="1400" kern="1200" dirty="0">
            <a:solidFill>
              <a:schemeClr val="bg2">
                <a:lumMod val="10000"/>
              </a:schemeClr>
            </a:solidFill>
            <a:latin typeface="+mn-lt"/>
          </a:endParaRPr>
        </a:p>
      </dsp:txBody>
      <dsp:txXfrm>
        <a:off x="1221429" y="440103"/>
        <a:ext cx="3017868" cy="4971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04BAF-886C-4F53-8B25-33F93D599ECE}">
      <dsp:nvSpPr>
        <dsp:cNvPr id="0" name=""/>
        <dsp:cNvSpPr/>
      </dsp:nvSpPr>
      <dsp:spPr>
        <a:xfrm>
          <a:off x="1023527" y="302172"/>
          <a:ext cx="3904994" cy="3904994"/>
        </a:xfrm>
        <a:prstGeom prst="pie">
          <a:avLst>
            <a:gd name="adj1" fmla="val 16200000"/>
            <a:gd name="adj2" fmla="val 18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solidFill>
                <a:schemeClr val="bg2">
                  <a:lumMod val="10000"/>
                </a:schemeClr>
              </a:solidFill>
              <a:effectLst/>
              <a:latin typeface="+mn-lt"/>
            </a:rPr>
            <a:t>Прием денег на депозиты</a:t>
          </a:r>
          <a:endParaRPr lang="ru-RU" sz="1200" b="1" kern="1200" dirty="0">
            <a:solidFill>
              <a:schemeClr val="bg2">
                <a:lumMod val="10000"/>
              </a:schemeClr>
            </a:solidFill>
            <a:effectLst/>
            <a:latin typeface="+mn-lt"/>
          </a:endParaRPr>
        </a:p>
      </dsp:txBody>
      <dsp:txXfrm>
        <a:off x="3081552" y="1129659"/>
        <a:ext cx="1394640" cy="1162200"/>
      </dsp:txXfrm>
    </dsp:sp>
    <dsp:sp modelId="{06D80B86-7163-4DD0-B405-958DE8C6CC86}">
      <dsp:nvSpPr>
        <dsp:cNvPr id="0" name=""/>
        <dsp:cNvSpPr/>
      </dsp:nvSpPr>
      <dsp:spPr>
        <a:xfrm>
          <a:off x="943102" y="441636"/>
          <a:ext cx="3904994" cy="3904994"/>
        </a:xfrm>
        <a:prstGeom prst="pie">
          <a:avLst>
            <a:gd name="adj1" fmla="val 1800000"/>
            <a:gd name="adj2" fmla="val 90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solidFill>
                <a:schemeClr val="bg2">
                  <a:lumMod val="10000"/>
                </a:schemeClr>
              </a:solidFill>
              <a:effectLst/>
              <a:latin typeface="+mn-lt"/>
            </a:rPr>
            <a:t>Выдача кредитов (потребительские кредиты, ипотечное кредитование)</a:t>
          </a:r>
          <a:endParaRPr lang="ru-RU" sz="1200" b="1" kern="1200" dirty="0">
            <a:solidFill>
              <a:schemeClr val="bg2">
                <a:lumMod val="10000"/>
              </a:schemeClr>
            </a:solidFill>
            <a:effectLst/>
            <a:latin typeface="+mn-lt"/>
          </a:endParaRPr>
        </a:p>
      </dsp:txBody>
      <dsp:txXfrm>
        <a:off x="1872863" y="2975233"/>
        <a:ext cx="2091961" cy="1022736"/>
      </dsp:txXfrm>
    </dsp:sp>
    <dsp:sp modelId="{0C339B98-21F6-4579-8EF2-2C06B835DCD2}">
      <dsp:nvSpPr>
        <dsp:cNvPr id="0" name=""/>
        <dsp:cNvSpPr/>
      </dsp:nvSpPr>
      <dsp:spPr>
        <a:xfrm>
          <a:off x="862678" y="302172"/>
          <a:ext cx="3904994" cy="3904994"/>
        </a:xfrm>
        <a:prstGeom prst="pie">
          <a:avLst>
            <a:gd name="adj1" fmla="val 9000000"/>
            <a:gd name="adj2" fmla="val 162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solidFill>
                <a:schemeClr val="bg2">
                  <a:lumMod val="10000"/>
                </a:schemeClr>
              </a:solidFill>
              <a:effectLst/>
              <a:latin typeface="+mn-lt"/>
            </a:rPr>
            <a:t>Расчетные операции (оплата услуг, банковские карты, система банк-клиент)</a:t>
          </a:r>
          <a:endParaRPr lang="ru-RU" sz="1200" b="1" kern="1200" dirty="0">
            <a:solidFill>
              <a:schemeClr val="bg2">
                <a:lumMod val="10000"/>
              </a:schemeClr>
            </a:solidFill>
            <a:effectLst/>
            <a:latin typeface="+mn-lt"/>
          </a:endParaRPr>
        </a:p>
      </dsp:txBody>
      <dsp:txXfrm>
        <a:off x="1315006" y="1129659"/>
        <a:ext cx="1394640" cy="1162200"/>
      </dsp:txXfrm>
    </dsp:sp>
    <dsp:sp modelId="{47B95877-EE49-439F-A71E-A8D0273303CA}">
      <dsp:nvSpPr>
        <dsp:cNvPr id="0" name=""/>
        <dsp:cNvSpPr/>
      </dsp:nvSpPr>
      <dsp:spPr>
        <a:xfrm>
          <a:off x="782111" y="60434"/>
          <a:ext cx="4388470" cy="4388470"/>
        </a:xfrm>
        <a:prstGeom prst="circularArrow">
          <a:avLst>
            <a:gd name="adj1" fmla="val 5085"/>
            <a:gd name="adj2" fmla="val 327528"/>
            <a:gd name="adj3" fmla="val 1472472"/>
            <a:gd name="adj4" fmla="val 16199432"/>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42A4CD4-1949-469C-B4F7-B91BBED5848D}">
      <dsp:nvSpPr>
        <dsp:cNvPr id="0" name=""/>
        <dsp:cNvSpPr/>
      </dsp:nvSpPr>
      <dsp:spPr>
        <a:xfrm>
          <a:off x="701364" y="199651"/>
          <a:ext cx="4388470" cy="4388470"/>
        </a:xfrm>
        <a:prstGeom prst="circularArrow">
          <a:avLst>
            <a:gd name="adj1" fmla="val 5085"/>
            <a:gd name="adj2" fmla="val 327528"/>
            <a:gd name="adj3" fmla="val 8671970"/>
            <a:gd name="adj4" fmla="val 1800502"/>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F84FFD-15AB-43F8-BB2E-3F72090C5728}">
      <dsp:nvSpPr>
        <dsp:cNvPr id="0" name=""/>
        <dsp:cNvSpPr/>
      </dsp:nvSpPr>
      <dsp:spPr>
        <a:xfrm>
          <a:off x="620618" y="60434"/>
          <a:ext cx="4388470" cy="4388470"/>
        </a:xfrm>
        <a:prstGeom prst="circularArrow">
          <a:avLst>
            <a:gd name="adj1" fmla="val 5085"/>
            <a:gd name="adj2" fmla="val 327528"/>
            <a:gd name="adj3" fmla="val 15873039"/>
            <a:gd name="adj4" fmla="val 9000000"/>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04BAF-886C-4F53-8B25-33F93D599ECE}">
      <dsp:nvSpPr>
        <dsp:cNvPr id="0" name=""/>
        <dsp:cNvSpPr/>
      </dsp:nvSpPr>
      <dsp:spPr>
        <a:xfrm>
          <a:off x="1092253" y="353904"/>
          <a:ext cx="3904995" cy="3904995"/>
        </a:xfrm>
        <a:prstGeom prst="pie">
          <a:avLst>
            <a:gd name="adj1" fmla="val 16200000"/>
            <a:gd name="adj2" fmla="val 54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solidFill>
                <a:schemeClr val="bg2">
                  <a:lumMod val="10000"/>
                </a:schemeClr>
              </a:solidFill>
              <a:latin typeface="+mn-lt"/>
            </a:rPr>
            <a:t>Выдача займов (потребительские займы, займы «до зарплаты», </a:t>
          </a:r>
          <a:r>
            <a:rPr lang="ru-RU" sz="1200" b="1" kern="1200" dirty="0" err="1" smtClean="0">
              <a:solidFill>
                <a:schemeClr val="bg2">
                  <a:lumMod val="10000"/>
                </a:schemeClr>
              </a:solidFill>
              <a:latin typeface="+mn-lt"/>
            </a:rPr>
            <a:t>предпринима-тельские</a:t>
          </a:r>
          <a:r>
            <a:rPr lang="ru-RU" sz="1200" b="1" kern="1200" dirty="0" smtClean="0">
              <a:solidFill>
                <a:schemeClr val="bg2">
                  <a:lumMod val="10000"/>
                </a:schemeClr>
              </a:solidFill>
              <a:latin typeface="+mn-lt"/>
            </a:rPr>
            <a:t> займы)</a:t>
          </a:r>
          <a:endParaRPr lang="ru-RU" sz="1200" b="1" kern="1200" dirty="0">
            <a:solidFill>
              <a:schemeClr val="bg2">
                <a:lumMod val="10000"/>
              </a:schemeClr>
            </a:solidFill>
            <a:latin typeface="+mn-lt"/>
          </a:endParaRPr>
        </a:p>
      </dsp:txBody>
      <dsp:txXfrm>
        <a:off x="3226054" y="1376641"/>
        <a:ext cx="1394641" cy="1859521"/>
      </dsp:txXfrm>
    </dsp:sp>
    <dsp:sp modelId="{06D80B86-7163-4DD0-B405-958DE8C6CC86}">
      <dsp:nvSpPr>
        <dsp:cNvPr id="0" name=""/>
        <dsp:cNvSpPr/>
      </dsp:nvSpPr>
      <dsp:spPr>
        <a:xfrm>
          <a:off x="906301" y="353904"/>
          <a:ext cx="3904995" cy="3904995"/>
        </a:xfrm>
        <a:prstGeom prst="pie">
          <a:avLst>
            <a:gd name="adj1" fmla="val 5400000"/>
            <a:gd name="adj2" fmla="val 162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solidFill>
                <a:schemeClr val="bg2">
                  <a:lumMod val="10000"/>
                </a:schemeClr>
              </a:solidFill>
              <a:latin typeface="+mn-lt"/>
            </a:rPr>
            <a:t>Инвестиции в МФО (не застрахованы в государственной системе страхования вкладов)</a:t>
          </a:r>
          <a:endParaRPr lang="ru-RU" sz="1200" b="1" kern="1200" dirty="0">
            <a:solidFill>
              <a:schemeClr val="bg2">
                <a:lumMod val="10000"/>
              </a:schemeClr>
            </a:solidFill>
            <a:latin typeface="+mn-lt"/>
          </a:endParaRPr>
        </a:p>
      </dsp:txBody>
      <dsp:txXfrm>
        <a:off x="1282854" y="1376641"/>
        <a:ext cx="1394641" cy="1859521"/>
      </dsp:txXfrm>
    </dsp:sp>
    <dsp:sp modelId="{61EEEB8F-3EAC-4C73-94DB-771030A61DFB}">
      <dsp:nvSpPr>
        <dsp:cNvPr id="0" name=""/>
        <dsp:cNvSpPr/>
      </dsp:nvSpPr>
      <dsp:spPr>
        <a:xfrm>
          <a:off x="850516" y="112166"/>
          <a:ext cx="4388470" cy="4388470"/>
        </a:xfrm>
        <a:prstGeom prst="circularArrow">
          <a:avLst>
            <a:gd name="adj1" fmla="val 5085"/>
            <a:gd name="adj2" fmla="val 327528"/>
            <a:gd name="adj3" fmla="val 5072472"/>
            <a:gd name="adj4" fmla="val 16200000"/>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A6CCE87-A4B4-4E6A-992F-F037DFE0DCCD}">
      <dsp:nvSpPr>
        <dsp:cNvPr id="0" name=""/>
        <dsp:cNvSpPr/>
      </dsp:nvSpPr>
      <dsp:spPr>
        <a:xfrm>
          <a:off x="664563" y="112166"/>
          <a:ext cx="4388470" cy="4388470"/>
        </a:xfrm>
        <a:prstGeom prst="circularArrow">
          <a:avLst>
            <a:gd name="adj1" fmla="val 5085"/>
            <a:gd name="adj2" fmla="val 327528"/>
            <a:gd name="adj3" fmla="val 15872472"/>
            <a:gd name="adj4" fmla="val 5400000"/>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A7A44-3A45-4007-A07C-54AD2B58DA48}">
      <dsp:nvSpPr>
        <dsp:cNvPr id="0" name=""/>
        <dsp:cNvSpPr/>
      </dsp:nvSpPr>
      <dsp:spPr>
        <a:xfrm>
          <a:off x="955682" y="291607"/>
          <a:ext cx="3768471" cy="3768471"/>
        </a:xfrm>
        <a:prstGeom prst="pie">
          <a:avLst>
            <a:gd name="adj1" fmla="val 16200000"/>
            <a:gd name="adj2" fmla="val 18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bg-BG" sz="1400" b="1" kern="1200" smtClean="0">
              <a:solidFill>
                <a:schemeClr val="bg2">
                  <a:lumMod val="25000"/>
                </a:schemeClr>
              </a:solidFill>
              <a:latin typeface="+mn-lt"/>
            </a:rPr>
            <a:t>Пенсия - частично от государства </a:t>
          </a:r>
          <a:endParaRPr lang="bg-BG" sz="1400" b="1" kern="1200" dirty="0">
            <a:solidFill>
              <a:schemeClr val="bg2">
                <a:lumMod val="25000"/>
              </a:schemeClr>
            </a:solidFill>
            <a:latin typeface="+mn-lt"/>
          </a:endParaRPr>
        </a:p>
      </dsp:txBody>
      <dsp:txXfrm>
        <a:off x="2941756" y="1090164"/>
        <a:ext cx="1345882" cy="1121568"/>
      </dsp:txXfrm>
    </dsp:sp>
    <dsp:sp modelId="{C03513C7-6AE9-41B5-A8D4-34737C78B9AE}">
      <dsp:nvSpPr>
        <dsp:cNvPr id="0" name=""/>
        <dsp:cNvSpPr/>
      </dsp:nvSpPr>
      <dsp:spPr>
        <a:xfrm>
          <a:off x="878069" y="426196"/>
          <a:ext cx="3768471" cy="3768471"/>
        </a:xfrm>
        <a:prstGeom prst="pie">
          <a:avLst>
            <a:gd name="adj1" fmla="val 1800000"/>
            <a:gd name="adj2" fmla="val 90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ru-RU" sz="1400" b="1" kern="1200" smtClean="0">
              <a:solidFill>
                <a:schemeClr val="bg2">
                  <a:lumMod val="25000"/>
                </a:schemeClr>
              </a:solidFill>
              <a:latin typeface="+mn-lt"/>
            </a:rPr>
            <a:t>Доход от сдачи жилья в аренду (жить на даче) – достойная прибавка к пенсии</a:t>
          </a:r>
          <a:endParaRPr lang="ru-RU" sz="1400" b="1" kern="1200" dirty="0">
            <a:solidFill>
              <a:schemeClr val="bg2">
                <a:lumMod val="25000"/>
              </a:schemeClr>
            </a:solidFill>
            <a:latin typeface="+mn-lt"/>
          </a:endParaRPr>
        </a:p>
      </dsp:txBody>
      <dsp:txXfrm>
        <a:off x="1775324" y="2871216"/>
        <a:ext cx="2018823" cy="986980"/>
      </dsp:txXfrm>
    </dsp:sp>
    <dsp:sp modelId="{31F3C530-1C29-4F59-9571-B59E3272776E}">
      <dsp:nvSpPr>
        <dsp:cNvPr id="0" name=""/>
        <dsp:cNvSpPr/>
      </dsp:nvSpPr>
      <dsp:spPr>
        <a:xfrm>
          <a:off x="799552" y="272916"/>
          <a:ext cx="3768471" cy="3768471"/>
        </a:xfrm>
        <a:prstGeom prst="pie">
          <a:avLst>
            <a:gd name="adj1" fmla="val 9000000"/>
            <a:gd name="adj2" fmla="val 162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ru-RU" sz="1300" b="1" kern="1200" dirty="0" smtClean="0">
              <a:solidFill>
                <a:schemeClr val="bg2">
                  <a:lumMod val="25000"/>
                </a:schemeClr>
              </a:solidFill>
              <a:latin typeface="+mn-lt"/>
            </a:rPr>
            <a:t>Пенсия - частично из тех средств, которые откладывал на пенсию себе сам в течение всей жизни</a:t>
          </a:r>
          <a:endParaRPr lang="ru-RU" sz="1300" b="1" kern="1200" dirty="0">
            <a:solidFill>
              <a:schemeClr val="bg2">
                <a:lumMod val="25000"/>
              </a:schemeClr>
            </a:solidFill>
            <a:latin typeface="+mn-lt"/>
          </a:endParaRPr>
        </a:p>
      </dsp:txBody>
      <dsp:txXfrm>
        <a:off x="1236067" y="1071473"/>
        <a:ext cx="1345882" cy="1121568"/>
      </dsp:txXfrm>
    </dsp:sp>
    <dsp:sp modelId="{E87018F2-49D2-49D0-8C1E-9405F2973FDE}">
      <dsp:nvSpPr>
        <dsp:cNvPr id="0" name=""/>
        <dsp:cNvSpPr/>
      </dsp:nvSpPr>
      <dsp:spPr>
        <a:xfrm>
          <a:off x="722706" y="58321"/>
          <a:ext cx="4235043" cy="4235043"/>
        </a:xfrm>
        <a:prstGeom prst="circularArrow">
          <a:avLst>
            <a:gd name="adj1" fmla="val 5085"/>
            <a:gd name="adj2" fmla="val 327528"/>
            <a:gd name="adj3" fmla="val 1472472"/>
            <a:gd name="adj4" fmla="val 16199432"/>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EA9A7-549B-49D0-A559-5624444EF743}">
      <dsp:nvSpPr>
        <dsp:cNvPr id="0" name=""/>
        <dsp:cNvSpPr/>
      </dsp:nvSpPr>
      <dsp:spPr>
        <a:xfrm>
          <a:off x="644783" y="192671"/>
          <a:ext cx="4235043" cy="4235043"/>
        </a:xfrm>
        <a:prstGeom prst="circularArrow">
          <a:avLst>
            <a:gd name="adj1" fmla="val 5085"/>
            <a:gd name="adj2" fmla="val 327528"/>
            <a:gd name="adj3" fmla="val 8671970"/>
            <a:gd name="adj4" fmla="val 1800502"/>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EF6C6A-2A34-407F-AFFB-A602E61262AC}">
      <dsp:nvSpPr>
        <dsp:cNvPr id="0" name=""/>
        <dsp:cNvSpPr/>
      </dsp:nvSpPr>
      <dsp:spPr>
        <a:xfrm>
          <a:off x="565955" y="39629"/>
          <a:ext cx="4235043" cy="4235043"/>
        </a:xfrm>
        <a:prstGeom prst="circularArrow">
          <a:avLst>
            <a:gd name="adj1" fmla="val 5085"/>
            <a:gd name="adj2" fmla="val 327528"/>
            <a:gd name="adj3" fmla="val 15873039"/>
            <a:gd name="adj4" fmla="val 9000000"/>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1B4A6-02F4-4A1E-8841-709F8C969C99}">
      <dsp:nvSpPr>
        <dsp:cNvPr id="0" name=""/>
        <dsp:cNvSpPr/>
      </dsp:nvSpPr>
      <dsp:spPr>
        <a:xfrm>
          <a:off x="1520345" y="289131"/>
          <a:ext cx="3736467" cy="3736467"/>
        </a:xfrm>
        <a:prstGeom prst="pie">
          <a:avLst>
            <a:gd name="adj1" fmla="val 16200000"/>
            <a:gd name="adj2" fmla="val 18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ru-RU" sz="1300" b="1" kern="1200" smtClean="0">
              <a:solidFill>
                <a:schemeClr val="bg2">
                  <a:lumMod val="25000"/>
                </a:schemeClr>
              </a:solidFill>
              <a:latin typeface="+mn-lt"/>
            </a:rPr>
            <a:t>Жизнь и здоровье</a:t>
          </a:r>
          <a:endParaRPr lang="ru-RU" sz="1300" b="1" kern="1200" dirty="0">
            <a:solidFill>
              <a:schemeClr val="bg2">
                <a:lumMod val="25000"/>
              </a:schemeClr>
            </a:solidFill>
            <a:latin typeface="+mn-lt"/>
          </a:endParaRPr>
        </a:p>
      </dsp:txBody>
      <dsp:txXfrm>
        <a:off x="3489553" y="1080906"/>
        <a:ext cx="1334452" cy="1112043"/>
      </dsp:txXfrm>
    </dsp:sp>
    <dsp:sp modelId="{F4EE0EC4-243B-4503-BE6D-1D3C3E7A10B1}">
      <dsp:nvSpPr>
        <dsp:cNvPr id="0" name=""/>
        <dsp:cNvSpPr/>
      </dsp:nvSpPr>
      <dsp:spPr>
        <a:xfrm>
          <a:off x="1443392" y="422576"/>
          <a:ext cx="3736467" cy="3736467"/>
        </a:xfrm>
        <a:prstGeom prst="pie">
          <a:avLst>
            <a:gd name="adj1" fmla="val 1800000"/>
            <a:gd name="adj2" fmla="val 90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ru-RU" sz="1300" b="1" kern="1200" smtClean="0">
              <a:solidFill>
                <a:schemeClr val="bg2">
                  <a:lumMod val="25000"/>
                </a:schemeClr>
              </a:solidFill>
              <a:latin typeface="+mn-lt"/>
            </a:rPr>
            <a:t>Ответственность владельцев транспортных средств (ОСАГО)</a:t>
          </a:r>
          <a:endParaRPr lang="ru-RU" sz="1300" b="1" kern="1200" dirty="0">
            <a:solidFill>
              <a:schemeClr val="bg2">
                <a:lumMod val="25000"/>
              </a:schemeClr>
            </a:solidFill>
            <a:latin typeface="+mn-lt"/>
          </a:endParaRPr>
        </a:p>
      </dsp:txBody>
      <dsp:txXfrm>
        <a:off x="2333027" y="2846832"/>
        <a:ext cx="2001678" cy="978598"/>
      </dsp:txXfrm>
    </dsp:sp>
    <dsp:sp modelId="{A2554993-3A73-4F2B-A2E8-85469822426C}">
      <dsp:nvSpPr>
        <dsp:cNvPr id="0" name=""/>
        <dsp:cNvSpPr/>
      </dsp:nvSpPr>
      <dsp:spPr>
        <a:xfrm>
          <a:off x="1366439" y="289131"/>
          <a:ext cx="3736467" cy="3736467"/>
        </a:xfrm>
        <a:prstGeom prst="pie">
          <a:avLst>
            <a:gd name="adj1" fmla="val 9000000"/>
            <a:gd name="adj2" fmla="val 162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ru-RU" sz="1300" b="1" kern="1200" smtClean="0">
              <a:solidFill>
                <a:schemeClr val="bg2">
                  <a:lumMod val="25000"/>
                </a:schemeClr>
              </a:solidFill>
              <a:latin typeface="+mn-lt"/>
            </a:rPr>
            <a:t>Имущество (квартира, автомобиль, дача)</a:t>
          </a:r>
          <a:endParaRPr lang="ru-RU" sz="1300" b="1" kern="1200" dirty="0">
            <a:solidFill>
              <a:schemeClr val="bg2">
                <a:lumMod val="25000"/>
              </a:schemeClr>
            </a:solidFill>
            <a:latin typeface="+mn-lt"/>
          </a:endParaRPr>
        </a:p>
      </dsp:txBody>
      <dsp:txXfrm>
        <a:off x="1799246" y="1080906"/>
        <a:ext cx="1334452" cy="1112043"/>
      </dsp:txXfrm>
    </dsp:sp>
    <dsp:sp modelId="{D7415722-FF47-428E-900B-75D38176F4B6}">
      <dsp:nvSpPr>
        <dsp:cNvPr id="0" name=""/>
        <dsp:cNvSpPr/>
      </dsp:nvSpPr>
      <dsp:spPr>
        <a:xfrm>
          <a:off x="1289349" y="57826"/>
          <a:ext cx="4199077" cy="4199077"/>
        </a:xfrm>
        <a:prstGeom prst="circularArrow">
          <a:avLst>
            <a:gd name="adj1" fmla="val 5085"/>
            <a:gd name="adj2" fmla="val 327528"/>
            <a:gd name="adj3" fmla="val 1472472"/>
            <a:gd name="adj4" fmla="val 16199432"/>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1662B4A-526C-492B-B60D-D5DCFA9DE536}">
      <dsp:nvSpPr>
        <dsp:cNvPr id="0" name=""/>
        <dsp:cNvSpPr/>
      </dsp:nvSpPr>
      <dsp:spPr>
        <a:xfrm>
          <a:off x="1212087" y="191035"/>
          <a:ext cx="4199077" cy="4199077"/>
        </a:xfrm>
        <a:prstGeom prst="circularArrow">
          <a:avLst>
            <a:gd name="adj1" fmla="val 5085"/>
            <a:gd name="adj2" fmla="val 327528"/>
            <a:gd name="adj3" fmla="val 8671970"/>
            <a:gd name="adj4" fmla="val 1800502"/>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2F80C00-BD76-4F48-9EDF-7124A44280EC}">
      <dsp:nvSpPr>
        <dsp:cNvPr id="0" name=""/>
        <dsp:cNvSpPr/>
      </dsp:nvSpPr>
      <dsp:spPr>
        <a:xfrm>
          <a:off x="1134825" y="57826"/>
          <a:ext cx="4199077" cy="4199077"/>
        </a:xfrm>
        <a:prstGeom prst="circularArrow">
          <a:avLst>
            <a:gd name="adj1" fmla="val 5085"/>
            <a:gd name="adj2" fmla="val 327528"/>
            <a:gd name="adj3" fmla="val 15873039"/>
            <a:gd name="adj4" fmla="val 9000000"/>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BC939-DA26-448E-9B37-EE16B3465798}">
      <dsp:nvSpPr>
        <dsp:cNvPr id="0" name=""/>
        <dsp:cNvSpPr/>
      </dsp:nvSpPr>
      <dsp:spPr>
        <a:xfrm>
          <a:off x="5897734" y="-37530"/>
          <a:ext cx="1944004" cy="971998"/>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i="0" kern="1200" dirty="0" smtClean="0">
              <a:solidFill>
                <a:schemeClr val="bg2">
                  <a:lumMod val="25000"/>
                </a:schemeClr>
              </a:solidFill>
              <a:effectLst/>
              <a:latin typeface="+mn-lt"/>
              <a:cs typeface="Times New Roman" panose="02020603050405020304" pitchFamily="18" charset="0"/>
            </a:rPr>
            <a:t>Ведет учет собственных доходов и расходов</a:t>
          </a:r>
          <a:endParaRPr lang="ru-RU" sz="1200" b="1" i="0" kern="1200" dirty="0">
            <a:solidFill>
              <a:schemeClr val="bg2">
                <a:lumMod val="25000"/>
              </a:schemeClr>
            </a:solidFill>
            <a:effectLst/>
            <a:latin typeface="+mn-lt"/>
            <a:cs typeface="Times New Roman" panose="02020603050405020304" pitchFamily="18" charset="0"/>
          </a:endParaRPr>
        </a:p>
      </dsp:txBody>
      <dsp:txXfrm>
        <a:off x="5945183" y="9919"/>
        <a:ext cx="1849106" cy="877100"/>
      </dsp:txXfrm>
    </dsp:sp>
    <dsp:sp modelId="{E3118355-98EB-4515-BD91-9DCC30062ADB}">
      <dsp:nvSpPr>
        <dsp:cNvPr id="0" name=""/>
        <dsp:cNvSpPr/>
      </dsp:nvSpPr>
      <dsp:spPr>
        <a:xfrm>
          <a:off x="4779808" y="450737"/>
          <a:ext cx="4210702" cy="4210702"/>
        </a:xfrm>
        <a:custGeom>
          <a:avLst/>
          <a:gdLst/>
          <a:ahLst/>
          <a:cxnLst/>
          <a:rect l="0" t="0" r="0" b="0"/>
          <a:pathLst>
            <a:path>
              <a:moveTo>
                <a:pt x="3067315" y="232618"/>
              </a:moveTo>
              <a:arcTo wR="2105351" hR="2105351" stAng="17831288" swAng="971459"/>
            </a:path>
          </a:pathLst>
        </a:custGeom>
        <a:noFill/>
        <a:ln w="38100" cap="flat" cmpd="sng" algn="ctr">
          <a:solidFill>
            <a:schemeClr val="accent6">
              <a:lumMod val="60000"/>
              <a:lumOff val="40000"/>
            </a:schemeClr>
          </a:solidFill>
          <a:prstDash val="solid"/>
          <a:miter lim="800000"/>
        </a:ln>
        <a:effectLst/>
      </dsp:spPr>
      <dsp:style>
        <a:lnRef idx="1">
          <a:scrgbClr r="0" g="0" b="0"/>
        </a:lnRef>
        <a:fillRef idx="0">
          <a:scrgbClr r="0" g="0" b="0"/>
        </a:fillRef>
        <a:effectRef idx="0">
          <a:scrgbClr r="0" g="0" b="0"/>
        </a:effectRef>
        <a:fontRef idx="minor"/>
      </dsp:style>
    </dsp:sp>
    <dsp:sp modelId="{7F6233BC-7B83-4A8C-81B4-76037B447A5E}">
      <dsp:nvSpPr>
        <dsp:cNvPr id="0" name=""/>
        <dsp:cNvSpPr/>
      </dsp:nvSpPr>
      <dsp:spPr>
        <a:xfrm>
          <a:off x="7742136" y="1030027"/>
          <a:ext cx="1944004" cy="971998"/>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100000"/>
            </a:lnSpc>
            <a:spcBef>
              <a:spcPct val="0"/>
            </a:spcBef>
            <a:spcAft>
              <a:spcPts val="0"/>
            </a:spcAft>
          </a:pPr>
          <a:r>
            <a:rPr lang="ru-RU" sz="1200" b="1" i="0" kern="1200" dirty="0" smtClean="0">
              <a:solidFill>
                <a:schemeClr val="bg2">
                  <a:lumMod val="25000"/>
                </a:schemeClr>
              </a:solidFill>
              <a:latin typeface="+mn-lt"/>
              <a:cs typeface="Times New Roman" panose="02020603050405020304" pitchFamily="18" charset="0"/>
            </a:rPr>
            <a:t>Тратит меньше, чем зарабатывает </a:t>
          </a:r>
        </a:p>
        <a:p>
          <a:pPr lvl="0" algn="ctr" defTabSz="533400" rtl="0">
            <a:lnSpc>
              <a:spcPct val="100000"/>
            </a:lnSpc>
            <a:spcBef>
              <a:spcPct val="0"/>
            </a:spcBef>
            <a:spcAft>
              <a:spcPts val="0"/>
            </a:spcAft>
          </a:pPr>
          <a:r>
            <a:rPr lang="ru-RU" sz="1200" b="1" i="0" kern="1200" dirty="0" smtClean="0">
              <a:solidFill>
                <a:schemeClr val="bg2">
                  <a:lumMod val="25000"/>
                </a:schemeClr>
              </a:solidFill>
              <a:latin typeface="+mn-lt"/>
              <a:cs typeface="Times New Roman" panose="02020603050405020304" pitchFamily="18" charset="0"/>
            </a:rPr>
            <a:t>(формирует сбережения)</a:t>
          </a:r>
          <a:endParaRPr lang="ru-RU" sz="1200" b="1" i="0" kern="1200" dirty="0">
            <a:solidFill>
              <a:schemeClr val="bg2">
                <a:lumMod val="25000"/>
              </a:schemeClr>
            </a:solidFill>
            <a:latin typeface="+mn-lt"/>
            <a:cs typeface="Times New Roman" panose="02020603050405020304" pitchFamily="18" charset="0"/>
          </a:endParaRPr>
        </a:p>
      </dsp:txBody>
      <dsp:txXfrm>
        <a:off x="7789585" y="1077476"/>
        <a:ext cx="1849106" cy="877100"/>
      </dsp:txXfrm>
    </dsp:sp>
    <dsp:sp modelId="{5F2846EE-C632-4B12-82C1-2F5BF626D623}">
      <dsp:nvSpPr>
        <dsp:cNvPr id="0" name=""/>
        <dsp:cNvSpPr/>
      </dsp:nvSpPr>
      <dsp:spPr>
        <a:xfrm>
          <a:off x="4776078" y="445729"/>
          <a:ext cx="4210702" cy="4210702"/>
        </a:xfrm>
        <a:custGeom>
          <a:avLst/>
          <a:gdLst/>
          <a:ahLst/>
          <a:cxnLst/>
          <a:rect l="0" t="0" r="0" b="0"/>
          <a:pathLst>
            <a:path>
              <a:moveTo>
                <a:pt x="4140736" y="1567102"/>
              </a:moveTo>
              <a:arcTo wR="2105351" hR="2105351" stAng="20711247" swAng="1811979"/>
            </a:path>
          </a:pathLst>
        </a:custGeom>
        <a:noFill/>
        <a:ln w="38100" cap="flat" cmpd="sng" algn="ctr">
          <a:solidFill>
            <a:schemeClr val="accent6">
              <a:lumMod val="60000"/>
              <a:lumOff val="40000"/>
            </a:schemeClr>
          </a:solidFill>
          <a:prstDash val="solid"/>
          <a:miter lim="800000"/>
        </a:ln>
        <a:effectLst/>
      </dsp:spPr>
      <dsp:style>
        <a:lnRef idx="1">
          <a:scrgbClr r="0" g="0" b="0"/>
        </a:lnRef>
        <a:fillRef idx="0">
          <a:scrgbClr r="0" g="0" b="0"/>
        </a:fillRef>
        <a:effectRef idx="0">
          <a:scrgbClr r="0" g="0" b="0"/>
        </a:effectRef>
        <a:fontRef idx="minor"/>
      </dsp:style>
    </dsp:sp>
    <dsp:sp modelId="{0B099D48-9556-41D5-85E2-7617DE5841AC}">
      <dsp:nvSpPr>
        <dsp:cNvPr id="0" name=""/>
        <dsp:cNvSpPr/>
      </dsp:nvSpPr>
      <dsp:spPr>
        <a:xfrm>
          <a:off x="7731950" y="3120489"/>
          <a:ext cx="1944004" cy="971998"/>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ts val="0"/>
            </a:spcAft>
          </a:pPr>
          <a:r>
            <a:rPr lang="ru-RU" sz="1200" b="1" i="0" kern="1200" dirty="0" smtClean="0">
              <a:solidFill>
                <a:schemeClr val="bg2">
                  <a:lumMod val="25000"/>
                </a:schemeClr>
              </a:solidFill>
              <a:latin typeface="+mn-lt"/>
              <a:cs typeface="Times New Roman" panose="02020603050405020304" pitchFamily="18" charset="0"/>
            </a:rPr>
            <a:t>Ориентируется в мире финансов </a:t>
          </a:r>
        </a:p>
        <a:p>
          <a:pPr lvl="0" algn="ctr" defTabSz="533400" rtl="0">
            <a:lnSpc>
              <a:spcPct val="90000"/>
            </a:lnSpc>
            <a:spcBef>
              <a:spcPct val="0"/>
            </a:spcBef>
            <a:spcAft>
              <a:spcPts val="0"/>
            </a:spcAft>
          </a:pPr>
          <a:r>
            <a:rPr lang="ru-RU" sz="1200" b="1" i="0" kern="1200" dirty="0" smtClean="0">
              <a:solidFill>
                <a:schemeClr val="bg2">
                  <a:lumMod val="25000"/>
                </a:schemeClr>
              </a:solidFill>
              <a:latin typeface="+mn-lt"/>
              <a:cs typeface="Times New Roman" panose="02020603050405020304" pitchFamily="18" charset="0"/>
            </a:rPr>
            <a:t>(знает, где найти и как использовать нужную информацию)</a:t>
          </a:r>
          <a:endParaRPr lang="ru-RU" sz="1200" b="1" i="0" kern="1200" dirty="0">
            <a:solidFill>
              <a:schemeClr val="bg2">
                <a:lumMod val="25000"/>
              </a:schemeClr>
            </a:solidFill>
            <a:latin typeface="+mn-lt"/>
            <a:cs typeface="Times New Roman" panose="02020603050405020304" pitchFamily="18" charset="0"/>
          </a:endParaRPr>
        </a:p>
      </dsp:txBody>
      <dsp:txXfrm>
        <a:off x="7779399" y="3167938"/>
        <a:ext cx="1849106" cy="877100"/>
      </dsp:txXfrm>
    </dsp:sp>
    <dsp:sp modelId="{593F5EA2-4999-49BE-8ED4-545A8AE8D6B2}">
      <dsp:nvSpPr>
        <dsp:cNvPr id="0" name=""/>
        <dsp:cNvSpPr/>
      </dsp:nvSpPr>
      <dsp:spPr>
        <a:xfrm>
          <a:off x="4801716" y="424220"/>
          <a:ext cx="4210702" cy="4210702"/>
        </a:xfrm>
        <a:custGeom>
          <a:avLst/>
          <a:gdLst/>
          <a:ahLst/>
          <a:cxnLst/>
          <a:rect l="0" t="0" r="0" b="0"/>
          <a:pathLst>
            <a:path>
              <a:moveTo>
                <a:pt x="3511765" y="3672037"/>
              </a:moveTo>
              <a:arcTo wR="2105351" hR="2105351" stAng="2885141" swAng="904346"/>
            </a:path>
          </a:pathLst>
        </a:custGeom>
        <a:noFill/>
        <a:ln w="38100" cap="flat" cmpd="sng" algn="ctr">
          <a:solidFill>
            <a:schemeClr val="accent6">
              <a:lumMod val="60000"/>
              <a:lumOff val="40000"/>
            </a:schemeClr>
          </a:solidFill>
          <a:prstDash val="solid"/>
          <a:miter lim="800000"/>
        </a:ln>
        <a:effectLst/>
      </dsp:spPr>
      <dsp:style>
        <a:lnRef idx="1">
          <a:scrgbClr r="0" g="0" b="0"/>
        </a:lnRef>
        <a:fillRef idx="0">
          <a:scrgbClr r="0" g="0" b="0"/>
        </a:fillRef>
        <a:effectRef idx="0">
          <a:scrgbClr r="0" g="0" b="0"/>
        </a:effectRef>
        <a:fontRef idx="minor"/>
      </dsp:style>
    </dsp:sp>
    <dsp:sp modelId="{99365987-A7C4-4F6A-966F-894F9A6F2E7A}">
      <dsp:nvSpPr>
        <dsp:cNvPr id="0" name=""/>
        <dsp:cNvSpPr/>
      </dsp:nvSpPr>
      <dsp:spPr>
        <a:xfrm>
          <a:off x="5908662" y="4163648"/>
          <a:ext cx="1944004" cy="971998"/>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i="0" kern="1200" dirty="0" smtClean="0">
              <a:solidFill>
                <a:schemeClr val="bg2">
                  <a:lumMod val="25000"/>
                </a:schemeClr>
              </a:solidFill>
              <a:latin typeface="+mn-lt"/>
              <a:cs typeface="Times New Roman" panose="02020603050405020304" pitchFamily="18" charset="0"/>
            </a:rPr>
            <a:t>Осуществляет рациональный выбор финансовых услуг</a:t>
          </a:r>
          <a:endParaRPr lang="ru-RU" sz="1200" b="1" i="0" kern="1200" dirty="0">
            <a:solidFill>
              <a:schemeClr val="bg2">
                <a:lumMod val="25000"/>
              </a:schemeClr>
            </a:solidFill>
            <a:latin typeface="+mn-lt"/>
            <a:cs typeface="Times New Roman" panose="02020603050405020304" pitchFamily="18" charset="0"/>
          </a:endParaRPr>
        </a:p>
      </dsp:txBody>
      <dsp:txXfrm>
        <a:off x="5956111" y="4211097"/>
        <a:ext cx="1849106" cy="877100"/>
      </dsp:txXfrm>
    </dsp:sp>
    <dsp:sp modelId="{709A8DBA-2D6D-43CE-A516-F8F97B77B8C9}">
      <dsp:nvSpPr>
        <dsp:cNvPr id="0" name=""/>
        <dsp:cNvSpPr/>
      </dsp:nvSpPr>
      <dsp:spPr>
        <a:xfrm>
          <a:off x="4748910" y="424220"/>
          <a:ext cx="4210702" cy="4210702"/>
        </a:xfrm>
        <a:custGeom>
          <a:avLst/>
          <a:gdLst/>
          <a:ahLst/>
          <a:cxnLst/>
          <a:rect l="0" t="0" r="0" b="0"/>
          <a:pathLst>
            <a:path>
              <a:moveTo>
                <a:pt x="1154722" y="3983863"/>
              </a:moveTo>
              <a:arcTo wR="2105351" hR="2105351" stAng="7010514" swAng="904346"/>
            </a:path>
          </a:pathLst>
        </a:custGeom>
        <a:noFill/>
        <a:ln w="38100" cap="flat" cmpd="sng" algn="ctr">
          <a:solidFill>
            <a:schemeClr val="accent6">
              <a:lumMod val="60000"/>
              <a:lumOff val="40000"/>
            </a:schemeClr>
          </a:solidFill>
          <a:prstDash val="solid"/>
          <a:miter lim="800000"/>
        </a:ln>
        <a:effectLst/>
      </dsp:spPr>
      <dsp:style>
        <a:lnRef idx="1">
          <a:scrgbClr r="0" g="0" b="0"/>
        </a:lnRef>
        <a:fillRef idx="0">
          <a:scrgbClr r="0" g="0" b="0"/>
        </a:fillRef>
        <a:effectRef idx="0">
          <a:scrgbClr r="0" g="0" b="0"/>
        </a:effectRef>
        <a:fontRef idx="minor"/>
      </dsp:style>
    </dsp:sp>
    <dsp:sp modelId="{A46DE033-E54E-410D-B065-824C9206652A}">
      <dsp:nvSpPr>
        <dsp:cNvPr id="0" name=""/>
        <dsp:cNvSpPr/>
      </dsp:nvSpPr>
      <dsp:spPr>
        <a:xfrm>
          <a:off x="4085374" y="3120489"/>
          <a:ext cx="1944004" cy="971998"/>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ts val="0"/>
            </a:spcAft>
          </a:pPr>
          <a:r>
            <a:rPr lang="ru-RU" sz="1200" b="1" i="0" kern="1200" dirty="0" smtClean="0">
              <a:solidFill>
                <a:schemeClr val="bg2">
                  <a:lumMod val="25000"/>
                </a:schemeClr>
              </a:solidFill>
              <a:latin typeface="+mn-lt"/>
              <a:cs typeface="Times New Roman" panose="02020603050405020304" pitchFamily="18" charset="0"/>
            </a:rPr>
            <a:t>Имеет подушку безопасности  </a:t>
          </a:r>
        </a:p>
        <a:p>
          <a:pPr lvl="0" algn="ctr" defTabSz="533400" rtl="0">
            <a:lnSpc>
              <a:spcPct val="90000"/>
            </a:lnSpc>
            <a:spcBef>
              <a:spcPct val="0"/>
            </a:spcBef>
            <a:spcAft>
              <a:spcPts val="0"/>
            </a:spcAft>
          </a:pPr>
          <a:r>
            <a:rPr lang="ru-RU" sz="1200" b="1" i="0" kern="1200" dirty="0" smtClean="0">
              <a:solidFill>
                <a:schemeClr val="bg2">
                  <a:lumMod val="25000"/>
                </a:schemeClr>
              </a:solidFill>
              <a:latin typeface="+mn-lt"/>
              <a:cs typeface="Times New Roman" panose="02020603050405020304" pitchFamily="18" charset="0"/>
            </a:rPr>
            <a:t>(на случай непредвиденных обстоятельств/</a:t>
          </a:r>
          <a:r>
            <a:rPr lang="ru-RU" sz="1200" b="1" i="0" kern="1200" dirty="0" err="1" smtClean="0">
              <a:solidFill>
                <a:schemeClr val="bg2">
                  <a:lumMod val="25000"/>
                </a:schemeClr>
              </a:solidFill>
              <a:latin typeface="+mn-lt"/>
              <a:cs typeface="Times New Roman" panose="02020603050405020304" pitchFamily="18" charset="0"/>
            </a:rPr>
            <a:t>нако-пления</a:t>
          </a:r>
          <a:r>
            <a:rPr lang="ru-RU" sz="1200" b="1" i="0" kern="1200" dirty="0" smtClean="0">
              <a:solidFill>
                <a:schemeClr val="bg2">
                  <a:lumMod val="25000"/>
                </a:schemeClr>
              </a:solidFill>
              <a:latin typeface="+mn-lt"/>
              <a:cs typeface="Times New Roman" panose="02020603050405020304" pitchFamily="18" charset="0"/>
            </a:rPr>
            <a:t> на пенсию)</a:t>
          </a:r>
          <a:endParaRPr lang="ru-RU" sz="1200" b="1" i="0" kern="1200" dirty="0">
            <a:solidFill>
              <a:schemeClr val="bg2">
                <a:lumMod val="25000"/>
              </a:schemeClr>
            </a:solidFill>
            <a:latin typeface="+mn-lt"/>
            <a:cs typeface="Times New Roman" panose="02020603050405020304" pitchFamily="18" charset="0"/>
          </a:endParaRPr>
        </a:p>
      </dsp:txBody>
      <dsp:txXfrm>
        <a:off x="4132823" y="3167938"/>
        <a:ext cx="1849106" cy="877100"/>
      </dsp:txXfrm>
    </dsp:sp>
    <dsp:sp modelId="{E1E5E2E8-E544-4B25-9EF4-D59066B88232}">
      <dsp:nvSpPr>
        <dsp:cNvPr id="0" name=""/>
        <dsp:cNvSpPr/>
      </dsp:nvSpPr>
      <dsp:spPr>
        <a:xfrm>
          <a:off x="4776095" y="451266"/>
          <a:ext cx="4210702" cy="4210702"/>
        </a:xfrm>
        <a:custGeom>
          <a:avLst/>
          <a:gdLst/>
          <a:ahLst/>
          <a:cxnLst/>
          <a:rect l="0" t="0" r="0" b="0"/>
          <a:pathLst>
            <a:path>
              <a:moveTo>
                <a:pt x="73850" y="2658081"/>
              </a:moveTo>
              <a:arcTo wR="2105351" hR="2105351" stAng="9886765" swAng="1873597"/>
            </a:path>
          </a:pathLst>
        </a:custGeom>
        <a:noFill/>
        <a:ln w="38100" cap="flat" cmpd="sng" algn="ctr">
          <a:solidFill>
            <a:schemeClr val="accent6">
              <a:lumMod val="60000"/>
              <a:lumOff val="40000"/>
            </a:schemeClr>
          </a:solidFill>
          <a:prstDash val="solid"/>
          <a:miter lim="800000"/>
        </a:ln>
        <a:effectLst/>
      </dsp:spPr>
      <dsp:style>
        <a:lnRef idx="1">
          <a:scrgbClr r="0" g="0" b="0"/>
        </a:lnRef>
        <a:fillRef idx="0">
          <a:scrgbClr r="0" g="0" b="0"/>
        </a:fillRef>
        <a:effectRef idx="0">
          <a:scrgbClr r="0" g="0" b="0"/>
        </a:effectRef>
        <a:fontRef idx="minor"/>
      </dsp:style>
    </dsp:sp>
    <dsp:sp modelId="{1D408C72-E403-4029-8BA6-459C9D0A1DD5}">
      <dsp:nvSpPr>
        <dsp:cNvPr id="0" name=""/>
        <dsp:cNvSpPr/>
      </dsp:nvSpPr>
      <dsp:spPr>
        <a:xfrm>
          <a:off x="4100127" y="992993"/>
          <a:ext cx="1944004" cy="971998"/>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i="0" kern="1200" dirty="0" smtClean="0">
              <a:solidFill>
                <a:schemeClr val="bg2">
                  <a:lumMod val="25000"/>
                </a:schemeClr>
              </a:solidFill>
              <a:latin typeface="+mn-lt"/>
              <a:cs typeface="Times New Roman" panose="02020603050405020304" pitchFamily="18" charset="0"/>
            </a:rPr>
            <a:t>Знает, как защищены права потребителя финансовых услуг (куда обратиться</a:t>
          </a:r>
          <a:r>
            <a:rPr lang="ru-RU" sz="1300" b="1" i="0" kern="1200" dirty="0" smtClean="0">
              <a:solidFill>
                <a:schemeClr val="bg2">
                  <a:lumMod val="25000"/>
                </a:schemeClr>
              </a:solidFill>
              <a:latin typeface="+mn-lt"/>
              <a:cs typeface="Times New Roman" panose="02020603050405020304" pitchFamily="18" charset="0"/>
            </a:rPr>
            <a:t>)</a:t>
          </a:r>
          <a:endParaRPr lang="ru-RU" sz="1300" b="1" i="0" kern="1200" dirty="0">
            <a:solidFill>
              <a:schemeClr val="bg2">
                <a:lumMod val="25000"/>
              </a:schemeClr>
            </a:solidFill>
            <a:latin typeface="+mn-lt"/>
            <a:cs typeface="Times New Roman" panose="02020603050405020304" pitchFamily="18" charset="0"/>
          </a:endParaRPr>
        </a:p>
      </dsp:txBody>
      <dsp:txXfrm>
        <a:off x="4147576" y="1040442"/>
        <a:ext cx="1849106" cy="877100"/>
      </dsp:txXfrm>
    </dsp:sp>
    <dsp:sp modelId="{0ACD4995-ACA5-4C26-9F3E-D0F16B9D54FA}">
      <dsp:nvSpPr>
        <dsp:cNvPr id="0" name=""/>
        <dsp:cNvSpPr/>
      </dsp:nvSpPr>
      <dsp:spPr>
        <a:xfrm>
          <a:off x="4780885" y="445485"/>
          <a:ext cx="4210702" cy="4210702"/>
        </a:xfrm>
        <a:custGeom>
          <a:avLst/>
          <a:gdLst/>
          <a:ahLst/>
          <a:cxnLst/>
          <a:rect l="0" t="0" r="0" b="0"/>
          <a:pathLst>
            <a:path>
              <a:moveTo>
                <a:pt x="693023" y="543994"/>
              </a:moveTo>
              <a:arcTo wR="2105351" hR="2105351" stAng="13672142" swAng="839134"/>
            </a:path>
          </a:pathLst>
        </a:custGeom>
        <a:noFill/>
        <a:ln w="38100" cap="flat" cmpd="sng" algn="ctr">
          <a:solidFill>
            <a:schemeClr val="accent6">
              <a:lumMod val="60000"/>
              <a:lumOff val="4000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13288-AFCE-4438-AE61-9E64DD521812}">
      <dsp:nvSpPr>
        <dsp:cNvPr id="0" name=""/>
        <dsp:cNvSpPr/>
      </dsp:nvSpPr>
      <dsp:spPr>
        <a:xfrm rot="10800000">
          <a:off x="1719762" y="1398"/>
          <a:ext cx="8197582" cy="1159124"/>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38100">
          <a:solidFill>
            <a:schemeClr val="accent6">
              <a:lumMod val="40000"/>
              <a:lumOff val="6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1141" tIns="118110" rIns="220472" bIns="118110" numCol="1" spcCol="1270" anchor="ctr" anchorCtr="0">
          <a:noAutofit/>
        </a:bodyPr>
        <a:lstStyle/>
        <a:p>
          <a:pPr lvl="0" algn="ctr" defTabSz="1377950" rtl="0">
            <a:lnSpc>
              <a:spcPct val="90000"/>
            </a:lnSpc>
            <a:spcBef>
              <a:spcPct val="0"/>
            </a:spcBef>
            <a:spcAft>
              <a:spcPct val="35000"/>
            </a:spcAft>
          </a:pPr>
          <a:r>
            <a:rPr lang="ru-RU" sz="3100" b="1" kern="1200"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Шаг 1.</a:t>
          </a:r>
          <a:r>
            <a:rPr lang="ru-RU" sz="3100" kern="1200" dirty="0" smtClean="0">
              <a:solidFill>
                <a:schemeClr val="bg2">
                  <a:lumMod val="10000"/>
                </a:schemeClr>
              </a:solidFill>
              <a:latin typeface="+mn-lt"/>
              <a:cs typeface="Times New Roman" panose="02020603050405020304" pitchFamily="18" charset="0"/>
            </a:rPr>
            <a:t> Оценить текущее финансовое положение </a:t>
          </a:r>
          <a:endParaRPr lang="ru-RU" sz="3100" kern="1200" dirty="0">
            <a:solidFill>
              <a:schemeClr val="bg2">
                <a:lumMod val="10000"/>
              </a:schemeClr>
            </a:solidFill>
            <a:latin typeface="+mn-lt"/>
            <a:cs typeface="Times New Roman" panose="02020603050405020304" pitchFamily="18" charset="0"/>
          </a:endParaRPr>
        </a:p>
      </dsp:txBody>
      <dsp:txXfrm rot="10800000">
        <a:off x="2009543" y="1398"/>
        <a:ext cx="7907801" cy="1159124"/>
      </dsp:txXfrm>
    </dsp:sp>
    <dsp:sp modelId="{301B5C80-C5CE-42BE-9ACC-97171BFBA3DE}">
      <dsp:nvSpPr>
        <dsp:cNvPr id="0" name=""/>
        <dsp:cNvSpPr/>
      </dsp:nvSpPr>
      <dsp:spPr>
        <a:xfrm>
          <a:off x="1181307" y="0"/>
          <a:ext cx="1159124" cy="11591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D8F4DF5-94F9-4407-87EB-A801A52F2E99}">
      <dsp:nvSpPr>
        <dsp:cNvPr id="0" name=""/>
        <dsp:cNvSpPr/>
      </dsp:nvSpPr>
      <dsp:spPr>
        <a:xfrm rot="10800000">
          <a:off x="1635405" y="1472665"/>
          <a:ext cx="8310058" cy="1159124"/>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38100">
          <a:solidFill>
            <a:schemeClr val="accent6">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1141" tIns="118110" rIns="220472" bIns="118110" numCol="1" spcCol="1270" anchor="ctr" anchorCtr="0">
          <a:noAutofit/>
        </a:bodyPr>
        <a:lstStyle/>
        <a:p>
          <a:pPr lvl="0" algn="ctr" defTabSz="1377950" rtl="0">
            <a:lnSpc>
              <a:spcPct val="90000"/>
            </a:lnSpc>
            <a:spcBef>
              <a:spcPct val="0"/>
            </a:spcBef>
            <a:spcAft>
              <a:spcPct val="35000"/>
            </a:spcAft>
          </a:pPr>
          <a:r>
            <a:rPr lang="ru-RU" sz="3100" b="1" kern="1200"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Шаг 2.</a:t>
          </a:r>
          <a:r>
            <a:rPr lang="ru-RU" sz="3100" kern="1200" dirty="0" smtClean="0">
              <a:solidFill>
                <a:schemeClr val="bg2">
                  <a:lumMod val="10000"/>
                </a:schemeClr>
              </a:solidFill>
              <a:latin typeface="+mn-lt"/>
              <a:cs typeface="Times New Roman" panose="02020603050405020304" pitchFamily="18" charset="0"/>
            </a:rPr>
            <a:t> Сформулировать собственную цель/мечту</a:t>
          </a:r>
          <a:endParaRPr lang="ru-RU" sz="3100" kern="1200" dirty="0">
            <a:solidFill>
              <a:schemeClr val="bg2">
                <a:lumMod val="10000"/>
              </a:schemeClr>
            </a:solidFill>
            <a:latin typeface="+mn-lt"/>
            <a:cs typeface="Times New Roman" panose="02020603050405020304" pitchFamily="18" charset="0"/>
          </a:endParaRPr>
        </a:p>
      </dsp:txBody>
      <dsp:txXfrm rot="10800000">
        <a:off x="1925186" y="1472665"/>
        <a:ext cx="8020277" cy="1159124"/>
      </dsp:txXfrm>
    </dsp:sp>
    <dsp:sp modelId="{AF19BD2A-9CED-4827-A77A-3B98AAF1359E}">
      <dsp:nvSpPr>
        <dsp:cNvPr id="0" name=""/>
        <dsp:cNvSpPr/>
      </dsp:nvSpPr>
      <dsp:spPr>
        <a:xfrm>
          <a:off x="1174620" y="1429917"/>
          <a:ext cx="1159124" cy="115912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837D657-A3AB-49A3-8954-EB102FAD862C}">
      <dsp:nvSpPr>
        <dsp:cNvPr id="0" name=""/>
        <dsp:cNvSpPr/>
      </dsp:nvSpPr>
      <dsp:spPr>
        <a:xfrm rot="10800000">
          <a:off x="1719762" y="2943933"/>
          <a:ext cx="8197582" cy="1159124"/>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38100">
          <a:solidFill>
            <a:schemeClr val="accent6">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1141" tIns="118110" rIns="220472" bIns="118110" numCol="1" spcCol="1270" anchor="ctr" anchorCtr="0">
          <a:noAutofit/>
        </a:bodyPr>
        <a:lstStyle/>
        <a:p>
          <a:pPr lvl="0" algn="ctr" defTabSz="1377950" rtl="0">
            <a:lnSpc>
              <a:spcPct val="90000"/>
            </a:lnSpc>
            <a:spcBef>
              <a:spcPct val="0"/>
            </a:spcBef>
            <a:spcAft>
              <a:spcPct val="35000"/>
            </a:spcAft>
          </a:pPr>
          <a:r>
            <a:rPr lang="ru-RU" sz="3100" b="1" kern="1200"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Шаг 3.</a:t>
          </a:r>
          <a:r>
            <a:rPr lang="ru-RU" sz="3100" kern="1200"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 </a:t>
          </a:r>
          <a:r>
            <a:rPr lang="ru-RU" sz="3100" kern="1200" dirty="0" smtClean="0">
              <a:solidFill>
                <a:schemeClr val="bg2">
                  <a:lumMod val="10000"/>
                </a:schemeClr>
              </a:solidFill>
              <a:latin typeface="+mn-lt"/>
              <a:cs typeface="Times New Roman" panose="02020603050405020304" pitchFamily="18" charset="0"/>
            </a:rPr>
            <a:t>Составить график поступления и расходования денежных средств</a:t>
          </a:r>
          <a:endParaRPr lang="ru-RU" sz="3100" kern="1200" dirty="0">
            <a:solidFill>
              <a:schemeClr val="bg2">
                <a:lumMod val="10000"/>
              </a:schemeClr>
            </a:solidFill>
            <a:latin typeface="+mn-lt"/>
            <a:cs typeface="Times New Roman" panose="02020603050405020304" pitchFamily="18" charset="0"/>
          </a:endParaRPr>
        </a:p>
      </dsp:txBody>
      <dsp:txXfrm rot="10800000">
        <a:off x="2009543" y="2943933"/>
        <a:ext cx="7907801" cy="1159124"/>
      </dsp:txXfrm>
    </dsp:sp>
    <dsp:sp modelId="{3C9A85EC-360C-4D62-8E82-EB18385430F6}">
      <dsp:nvSpPr>
        <dsp:cNvPr id="0" name=""/>
        <dsp:cNvSpPr/>
      </dsp:nvSpPr>
      <dsp:spPr>
        <a:xfrm>
          <a:off x="1181307" y="2933524"/>
          <a:ext cx="1159124" cy="115912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0" b="-10000"/>
          </a:stretch>
        </a:blip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7B490-2BF1-40E3-8C1D-934786CB9F3C}">
      <dsp:nvSpPr>
        <dsp:cNvPr id="0" name=""/>
        <dsp:cNvSpPr/>
      </dsp:nvSpPr>
      <dsp:spPr>
        <a:xfrm>
          <a:off x="0" y="188451"/>
          <a:ext cx="5228889" cy="1204960"/>
        </a:xfrm>
        <a:prstGeom prst="roundRect">
          <a:avLst/>
        </a:prstGeom>
        <a:solidFill>
          <a:schemeClr val="accent6">
            <a:lumMod val="20000"/>
            <a:lumOff val="80000"/>
          </a:schemeClr>
        </a:solidFill>
        <a:ln>
          <a:solidFill>
            <a:schemeClr val="accent6">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1" i="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Мечта</a:t>
          </a:r>
          <a:r>
            <a:rPr lang="ru-RU"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kern="1200" dirty="0" smtClean="0">
              <a:solidFill>
                <a:schemeClr val="accent6"/>
              </a:solidFill>
            </a:rPr>
            <a:t> </a:t>
          </a:r>
          <a:r>
            <a:rPr lang="ru-RU" sz="1800" kern="1200" dirty="0" smtClean="0">
              <a:solidFill>
                <a:schemeClr val="bg2">
                  <a:lumMod val="10000"/>
                </a:schemeClr>
              </a:solidFill>
            </a:rPr>
            <a:t>сформированный в воображении образ чего-то очень важного, желанного и ценного, однако недоступного в данный конкретный момент. </a:t>
          </a:r>
          <a:endParaRPr lang="ru-RU" sz="1800" kern="1200" dirty="0">
            <a:solidFill>
              <a:schemeClr val="bg2">
                <a:lumMod val="10000"/>
              </a:schemeClr>
            </a:solidFill>
          </a:endParaRPr>
        </a:p>
      </dsp:txBody>
      <dsp:txXfrm>
        <a:off x="58821" y="247272"/>
        <a:ext cx="5111247" cy="10873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F4853-9EE7-4827-84B1-7F4D338EFB75}">
      <dsp:nvSpPr>
        <dsp:cNvPr id="0" name=""/>
        <dsp:cNvSpPr/>
      </dsp:nvSpPr>
      <dsp:spPr>
        <a:xfrm>
          <a:off x="0" y="687929"/>
          <a:ext cx="5140263" cy="1062327"/>
        </a:xfrm>
        <a:prstGeom prst="roundRect">
          <a:avLst/>
        </a:prstGeom>
        <a:solidFill>
          <a:schemeClr val="accent6">
            <a:lumMod val="20000"/>
            <a:lumOff val="80000"/>
          </a:schemeClr>
        </a:solidFill>
        <a:ln>
          <a:solidFill>
            <a:schemeClr val="accent6">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1" i="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Финансовая цель</a:t>
          </a:r>
          <a:r>
            <a:rPr lang="ru-RU"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kern="1200" dirty="0" smtClean="0">
              <a:solidFill>
                <a:schemeClr val="bg2">
                  <a:lumMod val="10000"/>
                </a:schemeClr>
              </a:solidFill>
            </a:rPr>
            <a:t> конечный результат, которого мы хотим добиться, выраженный в деньгах.</a:t>
          </a:r>
          <a:endParaRPr lang="ru-RU" sz="1800" kern="1200" dirty="0">
            <a:solidFill>
              <a:schemeClr val="bg2">
                <a:lumMod val="10000"/>
              </a:schemeClr>
            </a:solidFill>
          </a:endParaRPr>
        </a:p>
      </dsp:txBody>
      <dsp:txXfrm>
        <a:off x="51859" y="739788"/>
        <a:ext cx="5036545" cy="958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28E2A-C0E6-4923-B0AF-2BD146589D8E}">
      <dsp:nvSpPr>
        <dsp:cNvPr id="0" name=""/>
        <dsp:cNvSpPr/>
      </dsp:nvSpPr>
      <dsp:spPr>
        <a:xfrm>
          <a:off x="2265607" y="47424"/>
          <a:ext cx="2276362" cy="2276362"/>
        </a:xfrm>
        <a:prstGeom prst="ellipse">
          <a:avLst/>
        </a:prstGeom>
        <a:solidFill>
          <a:schemeClr val="accent6">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2">
                  <a:lumMod val="10000"/>
                </a:schemeClr>
              </a:solidFill>
            </a:rPr>
            <a:t>ДИСЦИПЛИНА</a:t>
          </a:r>
          <a:endParaRPr lang="ru-RU" sz="1400" kern="1200" dirty="0">
            <a:solidFill>
              <a:schemeClr val="bg2">
                <a:lumMod val="10000"/>
              </a:schemeClr>
            </a:solidFill>
          </a:endParaRPr>
        </a:p>
      </dsp:txBody>
      <dsp:txXfrm>
        <a:off x="2569122" y="445787"/>
        <a:ext cx="1669332" cy="1024362"/>
      </dsp:txXfrm>
    </dsp:sp>
    <dsp:sp modelId="{43F169C5-15A5-4991-B640-D70A9C17260F}">
      <dsp:nvSpPr>
        <dsp:cNvPr id="0" name=""/>
        <dsp:cNvSpPr/>
      </dsp:nvSpPr>
      <dsp:spPr>
        <a:xfrm>
          <a:off x="3086994" y="1470150"/>
          <a:ext cx="2276362" cy="2276362"/>
        </a:xfrm>
        <a:prstGeom prst="ellipse">
          <a:avLst/>
        </a:prstGeom>
        <a:solidFill>
          <a:schemeClr val="accent6">
            <a:shade val="80000"/>
            <a:alpha val="50000"/>
            <a:hueOff val="9943"/>
            <a:satOff val="-7311"/>
            <a:lumOff val="24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smtClean="0">
              <a:solidFill>
                <a:schemeClr val="bg2">
                  <a:lumMod val="10000"/>
                </a:schemeClr>
              </a:solidFill>
            </a:rPr>
            <a:t>КОНТРОЛЬ </a:t>
          </a:r>
        </a:p>
        <a:p>
          <a:pPr lvl="0" algn="ctr" defTabSz="622300">
            <a:lnSpc>
              <a:spcPct val="90000"/>
            </a:lnSpc>
            <a:spcBef>
              <a:spcPct val="0"/>
            </a:spcBef>
            <a:spcAft>
              <a:spcPct val="35000"/>
            </a:spcAft>
          </a:pPr>
          <a:r>
            <a:rPr lang="ru-RU" sz="1400" kern="1200" smtClean="0">
              <a:solidFill>
                <a:schemeClr val="bg2">
                  <a:lumMod val="10000"/>
                </a:schemeClr>
              </a:solidFill>
            </a:rPr>
            <a:t>РИСКОВ</a:t>
          </a:r>
          <a:endParaRPr lang="ru-RU" sz="1400" kern="1200" dirty="0">
            <a:solidFill>
              <a:schemeClr val="bg2">
                <a:lumMod val="10000"/>
              </a:schemeClr>
            </a:solidFill>
          </a:endParaRPr>
        </a:p>
      </dsp:txBody>
      <dsp:txXfrm>
        <a:off x="3783182" y="2058210"/>
        <a:ext cx="1365817" cy="1251999"/>
      </dsp:txXfrm>
    </dsp:sp>
    <dsp:sp modelId="{63AF3976-5C6B-443B-8735-EA7EED433A01}">
      <dsp:nvSpPr>
        <dsp:cNvPr id="0" name=""/>
        <dsp:cNvSpPr/>
      </dsp:nvSpPr>
      <dsp:spPr>
        <a:xfrm>
          <a:off x="1444220" y="1470150"/>
          <a:ext cx="2276362" cy="2276362"/>
        </a:xfrm>
        <a:prstGeom prst="ellipse">
          <a:avLst/>
        </a:prstGeom>
        <a:solidFill>
          <a:schemeClr val="accent6">
            <a:shade val="80000"/>
            <a:alpha val="50000"/>
            <a:hueOff val="9943"/>
            <a:satOff val="-7311"/>
            <a:lumOff val="24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smtClean="0">
              <a:solidFill>
                <a:schemeClr val="bg2">
                  <a:lumMod val="10000"/>
                </a:schemeClr>
              </a:solidFill>
            </a:rPr>
            <a:t>РАССТАНОВКА ПРИОРИТЕТОВ</a:t>
          </a:r>
          <a:endParaRPr lang="ru-RU" sz="1400" kern="1200" dirty="0">
            <a:solidFill>
              <a:schemeClr val="bg2">
                <a:lumMod val="10000"/>
              </a:schemeClr>
            </a:solidFill>
          </a:endParaRPr>
        </a:p>
      </dsp:txBody>
      <dsp:txXfrm>
        <a:off x="1658577" y="2058210"/>
        <a:ext cx="1365817" cy="12519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28E2A-C0E6-4923-B0AF-2BD146589D8E}">
      <dsp:nvSpPr>
        <dsp:cNvPr id="0" name=""/>
        <dsp:cNvSpPr/>
      </dsp:nvSpPr>
      <dsp:spPr>
        <a:xfrm>
          <a:off x="2265607" y="47424"/>
          <a:ext cx="2276362" cy="2276362"/>
        </a:xfrm>
        <a:prstGeom prst="ellipse">
          <a:avLst/>
        </a:prstGeom>
        <a:solidFill>
          <a:schemeClr val="accent6">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2">
                  <a:lumMod val="10000"/>
                </a:schemeClr>
              </a:solidFill>
            </a:rPr>
            <a:t>Самоорганизация, борьба с соблазном потратить накопленное</a:t>
          </a:r>
          <a:endParaRPr lang="ru-RU" sz="1400" kern="1200" dirty="0">
            <a:solidFill>
              <a:schemeClr val="bg2">
                <a:lumMod val="10000"/>
              </a:schemeClr>
            </a:solidFill>
          </a:endParaRPr>
        </a:p>
      </dsp:txBody>
      <dsp:txXfrm>
        <a:off x="2569122" y="445787"/>
        <a:ext cx="1669332" cy="1024362"/>
      </dsp:txXfrm>
    </dsp:sp>
    <dsp:sp modelId="{43F169C5-15A5-4991-B640-D70A9C17260F}">
      <dsp:nvSpPr>
        <dsp:cNvPr id="0" name=""/>
        <dsp:cNvSpPr/>
      </dsp:nvSpPr>
      <dsp:spPr>
        <a:xfrm>
          <a:off x="3086994" y="1470150"/>
          <a:ext cx="2276362" cy="2276362"/>
        </a:xfrm>
        <a:prstGeom prst="ellipse">
          <a:avLst/>
        </a:prstGeom>
        <a:solidFill>
          <a:schemeClr val="accent6">
            <a:shade val="80000"/>
            <a:alpha val="50000"/>
            <a:hueOff val="9943"/>
            <a:satOff val="-7311"/>
            <a:lumOff val="24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smtClean="0">
              <a:solidFill>
                <a:schemeClr val="bg2">
                  <a:lumMod val="10000"/>
                </a:schemeClr>
              </a:solidFill>
            </a:rPr>
            <a:t>Распределение «подушки безопасности»</a:t>
          </a:r>
          <a:endParaRPr lang="ru-RU" sz="1400" kern="1200" dirty="0">
            <a:solidFill>
              <a:schemeClr val="bg2">
                <a:lumMod val="10000"/>
              </a:schemeClr>
            </a:solidFill>
          </a:endParaRPr>
        </a:p>
      </dsp:txBody>
      <dsp:txXfrm>
        <a:off x="3783182" y="2058210"/>
        <a:ext cx="1365817" cy="1251999"/>
      </dsp:txXfrm>
    </dsp:sp>
    <dsp:sp modelId="{63AF3976-5C6B-443B-8735-EA7EED433A01}">
      <dsp:nvSpPr>
        <dsp:cNvPr id="0" name=""/>
        <dsp:cNvSpPr/>
      </dsp:nvSpPr>
      <dsp:spPr>
        <a:xfrm>
          <a:off x="1444220" y="1470150"/>
          <a:ext cx="2276362" cy="2276362"/>
        </a:xfrm>
        <a:prstGeom prst="ellipse">
          <a:avLst/>
        </a:prstGeom>
        <a:solidFill>
          <a:schemeClr val="accent6">
            <a:shade val="80000"/>
            <a:alpha val="50000"/>
            <a:hueOff val="9943"/>
            <a:satOff val="-7311"/>
            <a:lumOff val="24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smtClean="0">
              <a:solidFill>
                <a:schemeClr val="bg2">
                  <a:lumMod val="10000"/>
                </a:schemeClr>
              </a:solidFill>
            </a:rPr>
            <a:t>Распределять потребности по приоритетам</a:t>
          </a:r>
          <a:endParaRPr lang="ru-RU" sz="1400" kern="1200" dirty="0">
            <a:solidFill>
              <a:schemeClr val="bg2">
                <a:lumMod val="10000"/>
              </a:schemeClr>
            </a:solidFill>
          </a:endParaRPr>
        </a:p>
      </dsp:txBody>
      <dsp:txXfrm>
        <a:off x="1658577" y="2058210"/>
        <a:ext cx="1365817" cy="12519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90EF0-F1FC-4B34-B69E-7E8C6B14466E}">
      <dsp:nvSpPr>
        <dsp:cNvPr id="0" name=""/>
        <dsp:cNvSpPr/>
      </dsp:nvSpPr>
      <dsp:spPr>
        <a:xfrm>
          <a:off x="674633" y="0"/>
          <a:ext cx="4664671" cy="2524125"/>
        </a:xfrm>
        <a:prstGeom prst="rightArrow">
          <a:avLst/>
        </a:prstGeom>
        <a:solidFill>
          <a:schemeClr val="accent6">
            <a:lumMod val="20000"/>
            <a:lumOff val="80000"/>
          </a:schemeClr>
        </a:solidFill>
        <a:ln w="12700" cap="flat" cmpd="sng" algn="ctr">
          <a:solidFill>
            <a:schemeClr val="accent6">
              <a:lumMod val="60000"/>
              <a:lumOff val="40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FC0946CB-FAD7-409C-BD95-ECDBC1037F96}">
      <dsp:nvSpPr>
        <dsp:cNvPr id="0" name=""/>
        <dsp:cNvSpPr/>
      </dsp:nvSpPr>
      <dsp:spPr>
        <a:xfrm>
          <a:off x="1254296" y="748695"/>
          <a:ext cx="3232272" cy="1009650"/>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solidFill>
                <a:schemeClr val="bg2">
                  <a:lumMod val="10000"/>
                </a:schemeClr>
              </a:solidFill>
              <a:latin typeface="+mn-lt"/>
            </a:rPr>
            <a:t>Финансовая грамотность при использовании финансовых инструментов и услуг позволит вам </a:t>
          </a:r>
          <a:r>
            <a:rPr lang="ru-RU" sz="1400" b="1" kern="1200" dirty="0" smtClean="0">
              <a:solidFill>
                <a:srgbClr val="C00000"/>
              </a:solidFill>
              <a:latin typeface="+mn-lt"/>
            </a:rPr>
            <a:t>не потерять средства и приумножить их</a:t>
          </a:r>
          <a:endParaRPr lang="ru-RU" sz="1400" kern="1200" dirty="0">
            <a:solidFill>
              <a:srgbClr val="C00000"/>
            </a:solidFill>
            <a:latin typeface="+mn-lt"/>
          </a:endParaRPr>
        </a:p>
      </dsp:txBody>
      <dsp:txXfrm>
        <a:off x="1303583" y="797982"/>
        <a:ext cx="3133698" cy="9110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B850D-3158-453F-BA17-C5A22EC7C104}">
      <dsp:nvSpPr>
        <dsp:cNvPr id="0" name=""/>
        <dsp:cNvSpPr/>
      </dsp:nvSpPr>
      <dsp:spPr>
        <a:xfrm>
          <a:off x="1260796" y="287190"/>
          <a:ext cx="4351845" cy="4351845"/>
        </a:xfrm>
        <a:prstGeom prst="pie">
          <a:avLst>
            <a:gd name="adj1" fmla="val 16200000"/>
            <a:gd name="adj2" fmla="val 1980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ru-RU" sz="1050" b="1" kern="1200" dirty="0" smtClean="0">
              <a:solidFill>
                <a:schemeClr val="bg2">
                  <a:lumMod val="10000"/>
                </a:schemeClr>
              </a:solidFill>
              <a:latin typeface="+mn-lt"/>
            </a:rPr>
            <a:t>Для сбережения денежных средств – Банк (депозит)</a:t>
          </a:r>
          <a:endParaRPr lang="ru-RU" sz="1050" b="1" kern="1200" dirty="0">
            <a:solidFill>
              <a:schemeClr val="bg2">
                <a:lumMod val="10000"/>
              </a:schemeClr>
            </a:solidFill>
            <a:latin typeface="+mn-lt"/>
          </a:endParaRPr>
        </a:p>
      </dsp:txBody>
      <dsp:txXfrm>
        <a:off x="3540334" y="843087"/>
        <a:ext cx="1139768" cy="880730"/>
      </dsp:txXfrm>
    </dsp:sp>
    <dsp:sp modelId="{55CC1F68-B6C3-4A54-B49A-1A575E1B893D}">
      <dsp:nvSpPr>
        <dsp:cNvPr id="0" name=""/>
        <dsp:cNvSpPr/>
      </dsp:nvSpPr>
      <dsp:spPr>
        <a:xfrm>
          <a:off x="1312604" y="376817"/>
          <a:ext cx="4351845" cy="4351845"/>
        </a:xfrm>
        <a:prstGeom prst="pie">
          <a:avLst>
            <a:gd name="adj1" fmla="val 19800000"/>
            <a:gd name="adj2" fmla="val 1800000"/>
          </a:avLst>
        </a:prstGeom>
        <a:gradFill rotWithShape="0">
          <a:gsLst>
            <a:gs pos="0">
              <a:schemeClr val="accent3">
                <a:hueOff val="-1340374"/>
                <a:satOff val="5872"/>
                <a:lumOff val="314"/>
                <a:alphaOff val="0"/>
                <a:lumMod val="110000"/>
                <a:satMod val="105000"/>
                <a:tint val="67000"/>
              </a:schemeClr>
            </a:gs>
            <a:gs pos="50000">
              <a:schemeClr val="accent3">
                <a:hueOff val="-1340374"/>
                <a:satOff val="5872"/>
                <a:lumOff val="314"/>
                <a:alphaOff val="0"/>
                <a:lumMod val="105000"/>
                <a:satMod val="103000"/>
                <a:tint val="73000"/>
              </a:schemeClr>
            </a:gs>
            <a:gs pos="100000">
              <a:schemeClr val="accent3">
                <a:hueOff val="-1340374"/>
                <a:satOff val="5872"/>
                <a:lumOff val="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ru-RU" sz="1050" b="1" kern="1200" dirty="0" smtClean="0">
              <a:solidFill>
                <a:schemeClr val="bg2">
                  <a:lumMod val="10000"/>
                </a:schemeClr>
              </a:solidFill>
              <a:latin typeface="+mn-lt"/>
            </a:rPr>
            <a:t>Для получения кредита (займа) – Банк, МФО</a:t>
          </a:r>
          <a:endParaRPr lang="ru-RU" sz="1050" b="1" kern="1200" dirty="0">
            <a:solidFill>
              <a:schemeClr val="bg2">
                <a:lumMod val="10000"/>
              </a:schemeClr>
            </a:solidFill>
            <a:latin typeface="+mn-lt"/>
          </a:endParaRPr>
        </a:p>
      </dsp:txBody>
      <dsp:txXfrm>
        <a:off x="4265641" y="2138279"/>
        <a:ext cx="1191576" cy="854826"/>
      </dsp:txXfrm>
    </dsp:sp>
    <dsp:sp modelId="{3AA8E951-AB5D-4B51-8B62-B4D78E69589A}">
      <dsp:nvSpPr>
        <dsp:cNvPr id="0" name=""/>
        <dsp:cNvSpPr/>
      </dsp:nvSpPr>
      <dsp:spPr>
        <a:xfrm>
          <a:off x="956711" y="328187"/>
          <a:ext cx="4942869" cy="4502418"/>
        </a:xfrm>
        <a:prstGeom prst="pie">
          <a:avLst>
            <a:gd name="adj1" fmla="val 1800000"/>
            <a:gd name="adj2" fmla="val 5400000"/>
          </a:avLst>
        </a:prstGeom>
        <a:gradFill rotWithShape="0">
          <a:gsLst>
            <a:gs pos="0">
              <a:schemeClr val="accent3">
                <a:hueOff val="-2680748"/>
                <a:satOff val="11745"/>
                <a:lumOff val="628"/>
                <a:alphaOff val="0"/>
                <a:lumMod val="110000"/>
                <a:satMod val="105000"/>
                <a:tint val="67000"/>
              </a:schemeClr>
            </a:gs>
            <a:gs pos="50000">
              <a:schemeClr val="accent3">
                <a:hueOff val="-2680748"/>
                <a:satOff val="11745"/>
                <a:lumOff val="628"/>
                <a:alphaOff val="0"/>
                <a:lumMod val="105000"/>
                <a:satMod val="103000"/>
                <a:tint val="73000"/>
              </a:schemeClr>
            </a:gs>
            <a:gs pos="100000">
              <a:schemeClr val="accent3">
                <a:hueOff val="-2680748"/>
                <a:satOff val="11745"/>
                <a:lumOff val="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ru-RU" sz="1050" b="1" kern="1200" dirty="0" smtClean="0">
              <a:solidFill>
                <a:schemeClr val="bg2">
                  <a:lumMod val="10000"/>
                </a:schemeClr>
              </a:solidFill>
              <a:latin typeface="+mn-lt"/>
            </a:rPr>
            <a:t>Для снижения рисков утраты здоровья и порчи имущества – Страховая компания</a:t>
          </a:r>
          <a:endParaRPr lang="ru-RU" sz="1050" b="1" kern="1200" dirty="0">
            <a:solidFill>
              <a:schemeClr val="bg2">
                <a:lumMod val="10000"/>
              </a:schemeClr>
            </a:solidFill>
            <a:latin typeface="+mn-lt"/>
          </a:endParaRPr>
        </a:p>
      </dsp:txBody>
      <dsp:txXfrm>
        <a:off x="3545833" y="3371071"/>
        <a:ext cx="1294560" cy="911203"/>
      </dsp:txXfrm>
    </dsp:sp>
    <dsp:sp modelId="{D3D624B9-0F5D-4180-B062-6FBB80491F31}">
      <dsp:nvSpPr>
        <dsp:cNvPr id="0" name=""/>
        <dsp:cNvSpPr/>
      </dsp:nvSpPr>
      <dsp:spPr>
        <a:xfrm>
          <a:off x="1247481" y="425363"/>
          <a:ext cx="4171243" cy="4434007"/>
        </a:xfrm>
        <a:prstGeom prst="pie">
          <a:avLst>
            <a:gd name="adj1" fmla="val 5400000"/>
            <a:gd name="adj2" fmla="val 9000000"/>
          </a:avLst>
        </a:prstGeom>
        <a:gradFill rotWithShape="0">
          <a:gsLst>
            <a:gs pos="0">
              <a:schemeClr val="accent3">
                <a:hueOff val="-4021122"/>
                <a:satOff val="17617"/>
                <a:lumOff val="941"/>
                <a:alphaOff val="0"/>
                <a:lumMod val="110000"/>
                <a:satMod val="105000"/>
                <a:tint val="67000"/>
              </a:schemeClr>
            </a:gs>
            <a:gs pos="50000">
              <a:schemeClr val="accent3">
                <a:hueOff val="-4021122"/>
                <a:satOff val="17617"/>
                <a:lumOff val="941"/>
                <a:alphaOff val="0"/>
                <a:lumMod val="105000"/>
                <a:satMod val="103000"/>
                <a:tint val="73000"/>
              </a:schemeClr>
            </a:gs>
            <a:gs pos="100000">
              <a:schemeClr val="accent3">
                <a:hueOff val="-4021122"/>
                <a:satOff val="17617"/>
                <a:lumOff val="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66725" rtl="0">
            <a:lnSpc>
              <a:spcPct val="90000"/>
            </a:lnSpc>
            <a:spcBef>
              <a:spcPct val="0"/>
            </a:spcBef>
            <a:spcAft>
              <a:spcPct val="35000"/>
            </a:spcAft>
          </a:pPr>
          <a:r>
            <a:rPr lang="ru-RU" sz="1050" b="1" kern="1200" dirty="0" smtClean="0">
              <a:solidFill>
                <a:schemeClr val="bg2">
                  <a:lumMod val="10000"/>
                </a:schemeClr>
              </a:solidFill>
              <a:latin typeface="+mn-lt"/>
            </a:rPr>
            <a:t>Для приумножения пенсии – НПФ, Страховая компания </a:t>
          </a:r>
          <a:endParaRPr lang="ru-RU" sz="1050" b="1" kern="1200" dirty="0">
            <a:solidFill>
              <a:schemeClr val="bg2">
                <a:lumMod val="10000"/>
              </a:schemeClr>
            </a:solidFill>
            <a:latin typeface="+mn-lt"/>
          </a:endParaRPr>
        </a:p>
      </dsp:txBody>
      <dsp:txXfrm>
        <a:off x="2141319" y="3422014"/>
        <a:ext cx="1092468" cy="897358"/>
      </dsp:txXfrm>
    </dsp:sp>
    <dsp:sp modelId="{24AB0174-6AD3-40F3-9FC3-7ADBAB352F61}">
      <dsp:nvSpPr>
        <dsp:cNvPr id="0" name=""/>
        <dsp:cNvSpPr/>
      </dsp:nvSpPr>
      <dsp:spPr>
        <a:xfrm>
          <a:off x="1105373" y="376817"/>
          <a:ext cx="4351845" cy="4351845"/>
        </a:xfrm>
        <a:prstGeom prst="pie">
          <a:avLst>
            <a:gd name="adj1" fmla="val 9000000"/>
            <a:gd name="adj2" fmla="val 12600000"/>
          </a:avLst>
        </a:prstGeom>
        <a:gradFill rotWithShape="0">
          <a:gsLst>
            <a:gs pos="0">
              <a:schemeClr val="accent3">
                <a:hueOff val="-5361496"/>
                <a:satOff val="23490"/>
                <a:lumOff val="1255"/>
                <a:alphaOff val="0"/>
                <a:lumMod val="110000"/>
                <a:satMod val="105000"/>
                <a:tint val="67000"/>
              </a:schemeClr>
            </a:gs>
            <a:gs pos="50000">
              <a:schemeClr val="accent3">
                <a:hueOff val="-5361496"/>
                <a:satOff val="23490"/>
                <a:lumOff val="1255"/>
                <a:alphaOff val="0"/>
                <a:lumMod val="105000"/>
                <a:satMod val="103000"/>
                <a:tint val="73000"/>
              </a:schemeClr>
            </a:gs>
            <a:gs pos="100000">
              <a:schemeClr val="accent3">
                <a:hueOff val="-5361496"/>
                <a:satOff val="23490"/>
                <a:lumOff val="1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pPr>
          <a:r>
            <a:rPr lang="ru-RU" sz="1000" b="1" kern="1200" dirty="0" smtClean="0">
              <a:solidFill>
                <a:schemeClr val="bg2">
                  <a:lumMod val="10000"/>
                </a:schemeClr>
              </a:solidFill>
              <a:latin typeface="+mn-lt"/>
            </a:rPr>
            <a:t>Для получения дополнительного инвестиционного дохода – Инвестиционная и управляющая компании (рынок ценных бумаг)</a:t>
          </a:r>
          <a:endParaRPr lang="ru-RU" sz="1000" b="1" kern="1200" dirty="0">
            <a:solidFill>
              <a:schemeClr val="bg2">
                <a:lumMod val="10000"/>
              </a:schemeClr>
            </a:solidFill>
            <a:latin typeface="+mn-lt"/>
          </a:endParaRPr>
        </a:p>
      </dsp:txBody>
      <dsp:txXfrm>
        <a:off x="1312604" y="2138279"/>
        <a:ext cx="1191576" cy="854826"/>
      </dsp:txXfrm>
    </dsp:sp>
    <dsp:sp modelId="{003BBE04-7E2A-44B8-8B02-2FE471976F44}">
      <dsp:nvSpPr>
        <dsp:cNvPr id="0" name=""/>
        <dsp:cNvSpPr/>
      </dsp:nvSpPr>
      <dsp:spPr>
        <a:xfrm>
          <a:off x="1157181" y="287190"/>
          <a:ext cx="4351845" cy="4351845"/>
        </a:xfrm>
        <a:prstGeom prst="pie">
          <a:avLst>
            <a:gd name="adj1" fmla="val 12600000"/>
            <a:gd name="adj2" fmla="val 16200000"/>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ru-RU" sz="1050" b="1" kern="1200" dirty="0" smtClean="0">
              <a:solidFill>
                <a:srgbClr val="FF0000"/>
              </a:solidFill>
              <a:latin typeface="+mn-lt"/>
            </a:rPr>
            <a:t>Получить адреналин, но потерять деньги – казино, финансовая пирамида, </a:t>
          </a:r>
          <a:r>
            <a:rPr lang="ru-RU" sz="1050" b="1" kern="1200" dirty="0" err="1" smtClean="0">
              <a:solidFill>
                <a:srgbClr val="FF0000"/>
              </a:solidFill>
              <a:latin typeface="+mn-lt"/>
            </a:rPr>
            <a:t>Форекс</a:t>
          </a:r>
          <a:endParaRPr lang="ru-RU" sz="1050" b="1" kern="1200" dirty="0">
            <a:solidFill>
              <a:srgbClr val="FF0000"/>
            </a:solidFill>
            <a:latin typeface="+mn-lt"/>
          </a:endParaRPr>
        </a:p>
      </dsp:txBody>
      <dsp:txXfrm>
        <a:off x="2089719" y="843087"/>
        <a:ext cx="1139768" cy="880730"/>
      </dsp:txXfrm>
    </dsp:sp>
    <dsp:sp modelId="{D8221500-18E6-4820-9D75-3060F87EF237}">
      <dsp:nvSpPr>
        <dsp:cNvPr id="0" name=""/>
        <dsp:cNvSpPr/>
      </dsp:nvSpPr>
      <dsp:spPr>
        <a:xfrm>
          <a:off x="991237" y="17790"/>
          <a:ext cx="4890644" cy="4890644"/>
        </a:xfrm>
        <a:prstGeom prst="circularArrow">
          <a:avLst>
            <a:gd name="adj1" fmla="val 5085"/>
            <a:gd name="adj2" fmla="val 327528"/>
            <a:gd name="adj3" fmla="val 19472472"/>
            <a:gd name="adj4" fmla="val 16200251"/>
            <a:gd name="adj5" fmla="val 5932"/>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9442497-8A27-4A44-9119-7CD82D0946A9}">
      <dsp:nvSpPr>
        <dsp:cNvPr id="0" name=""/>
        <dsp:cNvSpPr/>
      </dsp:nvSpPr>
      <dsp:spPr>
        <a:xfrm>
          <a:off x="1077230" y="98859"/>
          <a:ext cx="4890644" cy="4890644"/>
        </a:xfrm>
        <a:prstGeom prst="circularArrow">
          <a:avLst>
            <a:gd name="adj1" fmla="val 5085"/>
            <a:gd name="adj2" fmla="val 327528"/>
            <a:gd name="adj3" fmla="val 1472472"/>
            <a:gd name="adj4" fmla="val 19800000"/>
            <a:gd name="adj5" fmla="val 5932"/>
          </a:avLst>
        </a:prstGeom>
        <a:gradFill rotWithShape="0">
          <a:gsLst>
            <a:gs pos="0">
              <a:schemeClr val="accent3">
                <a:hueOff val="-1340374"/>
                <a:satOff val="5872"/>
                <a:lumOff val="314"/>
                <a:alphaOff val="0"/>
                <a:lumMod val="110000"/>
                <a:satMod val="105000"/>
                <a:tint val="67000"/>
              </a:schemeClr>
            </a:gs>
            <a:gs pos="50000">
              <a:schemeClr val="accent3">
                <a:hueOff val="-1340374"/>
                <a:satOff val="5872"/>
                <a:lumOff val="314"/>
                <a:alphaOff val="0"/>
                <a:lumMod val="105000"/>
                <a:satMod val="103000"/>
                <a:tint val="73000"/>
              </a:schemeClr>
            </a:gs>
            <a:gs pos="100000">
              <a:schemeClr val="accent3">
                <a:hueOff val="-1340374"/>
                <a:satOff val="5872"/>
                <a:lumOff val="31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C1BA25F-C128-4A74-B207-404559CC40F9}">
      <dsp:nvSpPr>
        <dsp:cNvPr id="0" name=""/>
        <dsp:cNvSpPr/>
      </dsp:nvSpPr>
      <dsp:spPr>
        <a:xfrm>
          <a:off x="866009" y="-12433"/>
          <a:ext cx="5118304" cy="5163298"/>
        </a:xfrm>
        <a:prstGeom prst="circularArrow">
          <a:avLst>
            <a:gd name="adj1" fmla="val 5085"/>
            <a:gd name="adj2" fmla="val 327528"/>
            <a:gd name="adj3" fmla="val 5072221"/>
            <a:gd name="adj4" fmla="val 1800000"/>
            <a:gd name="adj5" fmla="val 5932"/>
          </a:avLst>
        </a:prstGeom>
        <a:gradFill rotWithShape="0">
          <a:gsLst>
            <a:gs pos="0">
              <a:schemeClr val="accent3">
                <a:hueOff val="-2680748"/>
                <a:satOff val="11745"/>
                <a:lumOff val="628"/>
                <a:alphaOff val="0"/>
                <a:lumMod val="110000"/>
                <a:satMod val="105000"/>
                <a:tint val="67000"/>
              </a:schemeClr>
            </a:gs>
            <a:gs pos="50000">
              <a:schemeClr val="accent3">
                <a:hueOff val="-2680748"/>
                <a:satOff val="11745"/>
                <a:lumOff val="628"/>
                <a:alphaOff val="0"/>
                <a:lumMod val="105000"/>
                <a:satMod val="103000"/>
                <a:tint val="73000"/>
              </a:schemeClr>
            </a:gs>
            <a:gs pos="100000">
              <a:schemeClr val="accent3">
                <a:hueOff val="-2680748"/>
                <a:satOff val="11745"/>
                <a:lumOff val="62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89C6E57-15C5-44C1-A3E9-AD3AC66C81D2}">
      <dsp:nvSpPr>
        <dsp:cNvPr id="0" name=""/>
        <dsp:cNvSpPr/>
      </dsp:nvSpPr>
      <dsp:spPr>
        <a:xfrm>
          <a:off x="888656" y="196699"/>
          <a:ext cx="4890644" cy="4890644"/>
        </a:xfrm>
        <a:prstGeom prst="circularArrow">
          <a:avLst>
            <a:gd name="adj1" fmla="val 5085"/>
            <a:gd name="adj2" fmla="val 327528"/>
            <a:gd name="adj3" fmla="val 8672472"/>
            <a:gd name="adj4" fmla="val 5400251"/>
            <a:gd name="adj5" fmla="val 5932"/>
          </a:avLst>
        </a:prstGeom>
        <a:gradFill rotWithShape="0">
          <a:gsLst>
            <a:gs pos="0">
              <a:schemeClr val="accent3">
                <a:hueOff val="-4021122"/>
                <a:satOff val="17617"/>
                <a:lumOff val="941"/>
                <a:alphaOff val="0"/>
                <a:lumMod val="110000"/>
                <a:satMod val="105000"/>
                <a:tint val="67000"/>
              </a:schemeClr>
            </a:gs>
            <a:gs pos="50000">
              <a:schemeClr val="accent3">
                <a:hueOff val="-4021122"/>
                <a:satOff val="17617"/>
                <a:lumOff val="941"/>
                <a:alphaOff val="0"/>
                <a:lumMod val="105000"/>
                <a:satMod val="103000"/>
                <a:tint val="73000"/>
              </a:schemeClr>
            </a:gs>
            <a:gs pos="100000">
              <a:schemeClr val="accent3">
                <a:hueOff val="-4021122"/>
                <a:satOff val="17617"/>
                <a:lumOff val="94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0683751-741E-49EE-BD4C-87053362C8B2}">
      <dsp:nvSpPr>
        <dsp:cNvPr id="0" name=""/>
        <dsp:cNvSpPr/>
      </dsp:nvSpPr>
      <dsp:spPr>
        <a:xfrm>
          <a:off x="836132" y="107418"/>
          <a:ext cx="4890644" cy="4890644"/>
        </a:xfrm>
        <a:prstGeom prst="circularArrow">
          <a:avLst>
            <a:gd name="adj1" fmla="val 5085"/>
            <a:gd name="adj2" fmla="val 327528"/>
            <a:gd name="adj3" fmla="val 12272472"/>
            <a:gd name="adj4" fmla="val 9000000"/>
            <a:gd name="adj5" fmla="val 5932"/>
          </a:avLst>
        </a:prstGeom>
        <a:gradFill rotWithShape="0">
          <a:gsLst>
            <a:gs pos="0">
              <a:schemeClr val="accent3">
                <a:hueOff val="-5361496"/>
                <a:satOff val="23490"/>
                <a:lumOff val="1255"/>
                <a:alphaOff val="0"/>
                <a:lumMod val="110000"/>
                <a:satMod val="105000"/>
                <a:tint val="67000"/>
              </a:schemeClr>
            </a:gs>
            <a:gs pos="50000">
              <a:schemeClr val="accent3">
                <a:hueOff val="-5361496"/>
                <a:satOff val="23490"/>
                <a:lumOff val="1255"/>
                <a:alphaOff val="0"/>
                <a:lumMod val="105000"/>
                <a:satMod val="103000"/>
                <a:tint val="73000"/>
              </a:schemeClr>
            </a:gs>
            <a:gs pos="100000">
              <a:schemeClr val="accent3">
                <a:hueOff val="-5361496"/>
                <a:satOff val="23490"/>
                <a:lumOff val="125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4A0E385-CDA8-44A3-B93A-C4A6E3466BBC}">
      <dsp:nvSpPr>
        <dsp:cNvPr id="0" name=""/>
        <dsp:cNvSpPr/>
      </dsp:nvSpPr>
      <dsp:spPr>
        <a:xfrm>
          <a:off x="887940" y="17790"/>
          <a:ext cx="4890644" cy="4890644"/>
        </a:xfrm>
        <a:prstGeom prst="circularArrow">
          <a:avLst>
            <a:gd name="adj1" fmla="val 5085"/>
            <a:gd name="adj2" fmla="val 327528"/>
            <a:gd name="adj3" fmla="val 15872221"/>
            <a:gd name="adj4" fmla="val 12600000"/>
            <a:gd name="adj5" fmla="val 5932"/>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6967"/>
          </a:xfrm>
          <a:prstGeom prst="rect">
            <a:avLst/>
          </a:prstGeom>
        </p:spPr>
        <p:txBody>
          <a:bodyPr vert="horz" lIns="91440" tIns="45720" rIns="91440" bIns="45720" rtlCol="0"/>
          <a:lstStyle>
            <a:lvl1pPr algn="r">
              <a:defRPr sz="1200"/>
            </a:lvl1pPr>
          </a:lstStyle>
          <a:p>
            <a:fld id="{D14A19D3-CB35-A74F-AA2F-C049176E8B9E}" type="datetimeFigureOut">
              <a:rPr lang="en-US" smtClean="0"/>
              <a:pPr/>
              <a:t>7/6/2016</a:t>
            </a:fld>
            <a:endParaRPr lang="en-US"/>
          </a:p>
        </p:txBody>
      </p:sp>
      <p:sp>
        <p:nvSpPr>
          <p:cNvPr id="4" name="Footer Placeholder 3"/>
          <p:cNvSpPr>
            <a:spLocks noGrp="1"/>
          </p:cNvSpPr>
          <p:nvPr>
            <p:ph type="ftr" sz="quarter" idx="2"/>
          </p:nvPr>
        </p:nvSpPr>
        <p:spPr>
          <a:xfrm>
            <a:off x="0" y="9440646"/>
            <a:ext cx="2950475"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0646"/>
            <a:ext cx="2950475" cy="496967"/>
          </a:xfrm>
          <a:prstGeom prst="rect">
            <a:avLst/>
          </a:prstGeom>
        </p:spPr>
        <p:txBody>
          <a:bodyPr vert="horz" lIns="91440" tIns="45720" rIns="91440" bIns="45720" rtlCol="0" anchor="b"/>
          <a:lstStyle>
            <a:lvl1pPr algn="r">
              <a:defRPr sz="1200"/>
            </a:lvl1pPr>
          </a:lstStyle>
          <a:p>
            <a:fld id="{3890205B-CB0C-FF48-9B6F-6670528FC784}" type="slidenum">
              <a:rPr lang="en-US" smtClean="0"/>
              <a:pPr/>
              <a:t>‹#›</a:t>
            </a:fld>
            <a:endParaRPr lang="en-US"/>
          </a:p>
        </p:txBody>
      </p:sp>
    </p:spTree>
    <p:extLst>
      <p:ext uri="{BB962C8B-B14F-4D97-AF65-F5344CB8AC3E}">
        <p14:creationId xmlns:p14="http://schemas.microsoft.com/office/powerpoint/2010/main" val="425796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6967"/>
          </a:xfrm>
          <a:prstGeom prst="rect">
            <a:avLst/>
          </a:prstGeom>
        </p:spPr>
        <p:txBody>
          <a:bodyPr vert="horz" lIns="91440" tIns="45720" rIns="91440" bIns="45720" rtlCol="0"/>
          <a:lstStyle>
            <a:lvl1pPr algn="r">
              <a:defRPr sz="1200"/>
            </a:lvl1pPr>
          </a:lstStyle>
          <a:p>
            <a:fld id="{6A224111-4BE0-9D41-9215-120083CADD19}" type="datetimeFigureOut">
              <a:rPr lang="en-US" smtClean="0"/>
              <a:pPr/>
              <a:t>7/6/2016</a:t>
            </a:fld>
            <a:endParaRPr lang="en-US"/>
          </a:p>
        </p:txBody>
      </p:sp>
      <p:sp>
        <p:nvSpPr>
          <p:cNvPr id="4" name="Slide Image Placeholder 3"/>
          <p:cNvSpPr>
            <a:spLocks noGrp="1" noRot="1" noChangeAspect="1"/>
          </p:cNvSpPr>
          <p:nvPr>
            <p:ph type="sldImg" idx="2"/>
          </p:nvPr>
        </p:nvSpPr>
        <p:spPr>
          <a:xfrm>
            <a:off x="93663" y="746125"/>
            <a:ext cx="6621462"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186"/>
            <a:ext cx="544703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50475"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0646"/>
            <a:ext cx="2950475" cy="496967"/>
          </a:xfrm>
          <a:prstGeom prst="rect">
            <a:avLst/>
          </a:prstGeom>
        </p:spPr>
        <p:txBody>
          <a:bodyPr vert="horz" lIns="91440" tIns="45720" rIns="91440" bIns="45720" rtlCol="0" anchor="b"/>
          <a:lstStyle>
            <a:lvl1pPr algn="r">
              <a:defRPr sz="1200"/>
            </a:lvl1pPr>
          </a:lstStyle>
          <a:p>
            <a:fld id="{5F317FA6-4613-5147-9AF7-9731C55C9896}" type="slidenum">
              <a:rPr lang="en-US" smtClean="0"/>
              <a:pPr/>
              <a:t>‹#›</a:t>
            </a:fld>
            <a:endParaRPr lang="en-US"/>
          </a:p>
        </p:txBody>
      </p:sp>
    </p:spTree>
    <p:extLst>
      <p:ext uri="{BB962C8B-B14F-4D97-AF65-F5344CB8AC3E}">
        <p14:creationId xmlns:p14="http://schemas.microsoft.com/office/powerpoint/2010/main" val="30544154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518" indent="-228518" defTabSz="914235" fontAlgn="base">
              <a:spcBef>
                <a:spcPct val="30000"/>
              </a:spcBef>
              <a:spcAft>
                <a:spcPct val="0"/>
              </a:spcAft>
              <a:buFontTx/>
              <a:buAutoNum type="arabicPeriod"/>
              <a:defRPr/>
            </a:pPr>
            <a:r>
              <a:rPr lang="ru-RU" sz="1000" baseline="0" dirty="0" smtClean="0"/>
              <a:t>Целевая аудитория: 9-11 классы</a:t>
            </a:r>
          </a:p>
          <a:p>
            <a:pPr marL="228518" indent="-228518">
              <a:buAutoNum type="arabicPeriod"/>
            </a:pPr>
            <a:r>
              <a:rPr lang="ru-RU" sz="1000" baseline="0" dirty="0" smtClean="0"/>
              <a:t>Цели выступления: а) сформировать правильное представление о финансовом рынке; б) адекватно представить профессию финансиста</a:t>
            </a:r>
          </a:p>
          <a:p>
            <a:pPr marL="228518" indent="-228518">
              <a:buAutoNum type="arabicPeriod"/>
            </a:pPr>
            <a:r>
              <a:rPr lang="ru-RU" sz="1000" baseline="0" dirty="0" smtClean="0"/>
              <a:t>Не нужно: а) обучать терминам и определениям; б) читать лекцию. Так не удержать внимание детей. </a:t>
            </a:r>
          </a:p>
          <a:p>
            <a:pPr marL="228518" indent="-228518">
              <a:buAutoNum type="arabicPeriod"/>
            </a:pPr>
            <a:r>
              <a:rPr lang="ru-RU" sz="1000" baseline="0" dirty="0" smtClean="0"/>
              <a:t>Нужно: а) объяснять суть понятий, формировать правильное представление о финансовой грамотности; б) обеспечить больше </a:t>
            </a:r>
            <a:r>
              <a:rPr lang="ru-RU" sz="1000" baseline="0" dirty="0" err="1" smtClean="0"/>
              <a:t>интерактива</a:t>
            </a:r>
            <a:r>
              <a:rPr lang="ru-RU" sz="1000" baseline="0" dirty="0" smtClean="0"/>
              <a:t>, предоставляя возможность детям самим рассуждать. </a:t>
            </a:r>
          </a:p>
          <a:p>
            <a:pPr marL="228518" indent="-228518">
              <a:buAutoNum type="arabicPeriod"/>
            </a:pPr>
            <a:r>
              <a:rPr lang="ru-RU" sz="1000" baseline="0" dirty="0" smtClean="0"/>
              <a:t>Данная презентация - это примерная схема изложения материала. Каждый выступающий может самостоятельно выстраивать свою презентацию, используя по своему усмотрению слайды из данной презентации и добавляя собственные.</a:t>
            </a:r>
          </a:p>
          <a:p>
            <a:endParaRPr lang="ru-RU" sz="1000" dirty="0"/>
          </a:p>
        </p:txBody>
      </p:sp>
      <p:sp>
        <p:nvSpPr>
          <p:cNvPr id="4" name="Номер слайда 3"/>
          <p:cNvSpPr>
            <a:spLocks noGrp="1"/>
          </p:cNvSpPr>
          <p:nvPr>
            <p:ph type="sldNum" sz="quarter" idx="10"/>
          </p:nvPr>
        </p:nvSpPr>
        <p:spPr/>
        <p:txBody>
          <a:bodyPr/>
          <a:lstStyle/>
          <a:p>
            <a:fld id="{AF919E56-9AE3-4A79-85EE-ECE03D4CFC66}" type="slidenum">
              <a:rPr lang="ru-RU" smtClean="0"/>
              <a:pPr/>
              <a:t>1</a:t>
            </a:fld>
            <a:endParaRPr lang="ru-RU"/>
          </a:p>
        </p:txBody>
      </p:sp>
    </p:spTree>
    <p:extLst>
      <p:ext uri="{BB962C8B-B14F-4D97-AF65-F5344CB8AC3E}">
        <p14:creationId xmlns:p14="http://schemas.microsoft.com/office/powerpoint/2010/main" val="20361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073"/>
            <a:r>
              <a:rPr lang="ru-RU" sz="1000" dirty="0"/>
              <a:t>Рассмотрим подробнее некоторые финансовые инструменты, которые мы можем использовать. </a:t>
            </a:r>
          </a:p>
          <a:p>
            <a:pPr defTabSz="914073"/>
            <a:r>
              <a:rPr lang="ru-RU" sz="1000" dirty="0"/>
              <a:t>Банк – коммерческое учреждение, к основным операциям которого </a:t>
            </a:r>
            <a:r>
              <a:rPr lang="ru-RU" sz="1000" dirty="0" smtClean="0"/>
              <a:t>относятся: </a:t>
            </a:r>
            <a:r>
              <a:rPr lang="ru-RU" sz="1000" dirty="0"/>
              <a:t>прием денег на </a:t>
            </a:r>
            <a:r>
              <a:rPr lang="ru-RU" sz="1000" dirty="0" smtClean="0"/>
              <a:t>депозиты; </a:t>
            </a:r>
            <a:r>
              <a:rPr lang="ru-RU" sz="1000" dirty="0"/>
              <a:t>выдача кредитов (потребительские кредиты, ипотечное кредитование); расчетные операции (банковские карты, система банк-клиент) – оплата банковской картой без снятия наличных денежных средств. </a:t>
            </a:r>
            <a:endParaRPr lang="ru-RU" sz="1000" dirty="0" smtClean="0"/>
          </a:p>
          <a:p>
            <a:pPr lvl="0"/>
            <a:r>
              <a:rPr lang="ru-RU" sz="1000" dirty="0" smtClean="0"/>
              <a:t>Микрофинансовая организация (МФО) – коммерческая или некоммерческая организация, не являющаяся банком и выдающая займы.</a:t>
            </a:r>
            <a:r>
              <a:rPr lang="ru-RU" sz="1000" baseline="0" dirty="0" smtClean="0"/>
              <a:t> Отличие от банка: </a:t>
            </a:r>
            <a:r>
              <a:rPr lang="ru-RU" sz="1000" dirty="0">
                <a:latin typeface="Calibri" pitchFamily="34" charset="0"/>
              </a:rPr>
              <a:t>Простота – оформление займа менее </a:t>
            </a:r>
            <a:r>
              <a:rPr lang="ru-RU" sz="1000" dirty="0" err="1">
                <a:latin typeface="Calibri" pitchFamily="34" charset="0"/>
              </a:rPr>
              <a:t>формализованно</a:t>
            </a:r>
            <a:r>
              <a:rPr lang="ru-RU" sz="1000" dirty="0">
                <a:latin typeface="Calibri" pitchFamily="34" charset="0"/>
              </a:rPr>
              <a:t>, чем в банке; Быстрота оформления займа; Доступность – МФО часто работают там, где нет банковских филиалов; </a:t>
            </a:r>
            <a:r>
              <a:rPr lang="ru-RU" sz="1000" dirty="0" smtClean="0">
                <a:latin typeface="Calibri" pitchFamily="34" charset="0"/>
              </a:rPr>
              <a:t>Но для </a:t>
            </a:r>
            <a:r>
              <a:rPr lang="ru-RU" sz="1000" dirty="0">
                <a:latin typeface="Calibri" pitchFamily="34" charset="0"/>
              </a:rPr>
              <a:t>заемщика – высокие проценты по займу; </a:t>
            </a:r>
            <a:r>
              <a:rPr lang="ru-RU" sz="1000" dirty="0" smtClean="0">
                <a:latin typeface="Calibri" pitchFamily="34" charset="0"/>
              </a:rPr>
              <a:t>А для </a:t>
            </a:r>
            <a:r>
              <a:rPr lang="ru-RU" sz="1000" dirty="0">
                <a:latin typeface="Calibri" pitchFamily="34" charset="0"/>
              </a:rPr>
              <a:t>инвестора – сохранность средств не гарантируется государством.</a:t>
            </a:r>
            <a:endParaRPr lang="ru-RU" sz="1000" dirty="0"/>
          </a:p>
          <a:p>
            <a:pPr defTabSz="914073"/>
            <a:r>
              <a:rPr lang="ru-RU" sz="1000" b="1" dirty="0"/>
              <a:t>А знаете ли вы, что слово «банк» происходит от итальянского слова </a:t>
            </a:r>
            <a:r>
              <a:rPr lang="ru-RU" sz="1000" b="1" dirty="0" err="1"/>
              <a:t>banco</a:t>
            </a:r>
            <a:r>
              <a:rPr lang="ru-RU" sz="1000" b="1" dirty="0"/>
              <a:t> (в переводе с итальянского – скамья, стол, лавка) в XV-XVI вв. в Венецианской республике называли скамейки, на которых менялы и ростовщики раскладывали монеты и деловые бумаги. Если ростовщик разорялся и не мог выплатить деньги по своим платежным обязательствам, то эту скамейку ломали об его же голову. От итальянского </a:t>
            </a:r>
            <a:r>
              <a:rPr lang="ru-RU" sz="1000" b="1" dirty="0" err="1"/>
              <a:t>banco</a:t>
            </a:r>
            <a:r>
              <a:rPr lang="ru-RU" sz="1000" b="1" dirty="0"/>
              <a:t> </a:t>
            </a:r>
            <a:r>
              <a:rPr lang="ru-RU" sz="1000" b="1" dirty="0" err="1"/>
              <a:t>rotto</a:t>
            </a:r>
            <a:r>
              <a:rPr lang="ru-RU" sz="1000" b="1" dirty="0"/>
              <a:t> («сломанная скамья») происходит современное слово «банкрот».</a:t>
            </a:r>
            <a:endParaRPr lang="ru-RU" sz="1000" dirty="0"/>
          </a:p>
          <a:p>
            <a:endParaRPr lang="ru-RU" baseline="0" dirty="0" smtClean="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10</a:t>
            </a:fld>
            <a:endParaRPr lang="ru-RU"/>
          </a:p>
        </p:txBody>
      </p:sp>
    </p:spTree>
    <p:extLst>
      <p:ext uri="{BB962C8B-B14F-4D97-AF65-F5344CB8AC3E}">
        <p14:creationId xmlns:p14="http://schemas.microsoft.com/office/powerpoint/2010/main" val="647011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a:t>Продолжаем изучать инструменты финансового </a:t>
            </a:r>
            <a:r>
              <a:rPr lang="ru-RU" sz="1000" dirty="0" smtClean="0"/>
              <a:t>рынка. </a:t>
            </a:r>
            <a:r>
              <a:rPr lang="ru-RU" sz="1000" dirty="0"/>
              <a:t>С</a:t>
            </a:r>
            <a:r>
              <a:rPr lang="ru-RU" sz="1000" dirty="0" smtClean="0"/>
              <a:t>трахование </a:t>
            </a:r>
            <a:r>
              <a:rPr lang="ru-RU" sz="1000" dirty="0"/>
              <a:t>делится на добровольное и обязательное. В основном, на данный момент принято страховать имущество – это добровольное страхование, например квартиру от пожара, тогда в случае возгорания страховая компания возместит убытки. Жизнь и здоровье: здоровье всех нас застраховано государством, все мы имеем полис обязательного медицинского страхования. А также мы можем дополнительно добровольно застраховать свое здоровье или даже жизнь. </a:t>
            </a:r>
            <a:endParaRPr lang="ru-RU" sz="1000" dirty="0" smtClean="0"/>
          </a:p>
          <a:p>
            <a:r>
              <a:rPr lang="ru-RU" sz="1000" dirty="0" smtClean="0"/>
              <a:t>Одним </a:t>
            </a:r>
            <a:r>
              <a:rPr lang="ru-RU" sz="1000" dirty="0"/>
              <a:t>из самых известных видов </a:t>
            </a:r>
            <a:r>
              <a:rPr lang="ru-RU" sz="1000" dirty="0" smtClean="0"/>
              <a:t>обязательного страхования </a:t>
            </a:r>
            <a:r>
              <a:rPr lang="ru-RU" sz="1000" dirty="0"/>
              <a:t>на сегодняшний день является страхование гражданской ответственности владельцев транспортных средств, поэтому мы покупаем полис ОСАГО. </a:t>
            </a:r>
          </a:p>
          <a:p>
            <a:r>
              <a:rPr lang="ru-RU" sz="1000" b="1" dirty="0"/>
              <a:t>А знаете ли вы, что самыми самым ярким примером выполнения страховой организацией своих функций являются страховые выплаты владельцам судна «Титаник» и его пассажирам, которые были застрахованы в более чем 100 компаниях. При этом самые значительные затраты понесли британская страховая компания </a:t>
            </a:r>
            <a:r>
              <a:rPr lang="ru-RU" sz="1000" b="1" dirty="0" err="1"/>
              <a:t>Ллойдс</a:t>
            </a:r>
            <a:r>
              <a:rPr lang="ru-RU" sz="1000" b="1" dirty="0"/>
              <a:t> и немецкая </a:t>
            </a:r>
            <a:r>
              <a:rPr lang="ru-RU" sz="1000" b="1" dirty="0" err="1"/>
              <a:t>Allianz</a:t>
            </a:r>
            <a:r>
              <a:rPr lang="ru-RU" sz="1000" b="1" dirty="0"/>
              <a:t>. Выплаты родственникам погибших и пострадавшим происходили на протяжении более чем 90 лет.</a:t>
            </a:r>
          </a:p>
          <a:p>
            <a:endParaRPr lang="ru-RU" sz="1000" b="1" dirty="0"/>
          </a:p>
          <a:p>
            <a:r>
              <a:rPr lang="ru-RU" sz="1000" dirty="0"/>
              <a:t>П</a:t>
            </a:r>
            <a:r>
              <a:rPr lang="ru-RU" sz="1000" dirty="0" smtClean="0"/>
              <a:t>ри </a:t>
            </a:r>
            <a:r>
              <a:rPr lang="ru-RU" sz="1000" dirty="0"/>
              <a:t>достижении пенсионного возраста гражданин имеет право НЕ РАБОТАТЬ и получать ПЕНСИЮ, а также иметь дополнительный </a:t>
            </a:r>
            <a:r>
              <a:rPr lang="ru-RU" sz="1000" dirty="0" smtClean="0"/>
              <a:t>доход.</a:t>
            </a:r>
            <a:endParaRPr lang="ru-RU" sz="1000" dirty="0"/>
          </a:p>
          <a:p>
            <a:r>
              <a:rPr lang="ru-RU" sz="1000" dirty="0"/>
              <a:t>Помните! Для приумножения пенсии лучше использовать Негосударственные пенсионные фонды, так как из них невозможно </a:t>
            </a:r>
            <a:r>
              <a:rPr lang="ru-RU" sz="1000" dirty="0" smtClean="0"/>
              <a:t>быстро </a:t>
            </a:r>
            <a:r>
              <a:rPr lang="ru-RU" sz="1000" dirty="0"/>
              <a:t>забрать деньги, в отличие от вклада в банке, который вы можете в любой момент закрыть и потратить средства. </a:t>
            </a:r>
          </a:p>
          <a:p>
            <a:r>
              <a:rPr lang="ru-RU" sz="1000" b="1" dirty="0"/>
              <a:t>А знаете ли вы, что первые пенсии были введены Петром I. В то время была принято «благодарить» за заслуги шубами, поместьями, но не деньгами. А в указе Петра I «О пенсионе бывшим военным» было отмечено: «Установить пожизненное содержание, чтобы не очернили честь мундира». Пенсию могли получать только офицеры. А крепостные рекруты, которые служили в то время по 25 лет, просто отправлялись в родные деревни.</a:t>
            </a:r>
            <a:endParaRPr lang="ru-RU" sz="1000" dirty="0"/>
          </a:p>
          <a:p>
            <a:endParaRPr lang="ru-RU" sz="1000" dirty="0"/>
          </a:p>
          <a:p>
            <a:endParaRPr lang="ru-RU" sz="1000" dirty="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11</a:t>
            </a:fld>
            <a:endParaRPr lang="ru-RU"/>
          </a:p>
        </p:txBody>
      </p:sp>
    </p:spTree>
    <p:extLst>
      <p:ext uri="{BB962C8B-B14F-4D97-AF65-F5344CB8AC3E}">
        <p14:creationId xmlns:p14="http://schemas.microsoft.com/office/powerpoint/2010/main" val="2252692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smtClean="0"/>
              <a:t>Пенсия бывает государственная,</a:t>
            </a:r>
            <a:r>
              <a:rPr lang="ru-RU" sz="1000" baseline="0" dirty="0" smtClean="0"/>
              <a:t> которую государство гарантирует всем гражданам при достижении определенного возраста, а также вы самостоятельно можете повлиять на размер своей собственной пенсии – накопить. </a:t>
            </a:r>
          </a:p>
          <a:p>
            <a:r>
              <a:rPr lang="ru-RU" sz="1000" baseline="0" dirty="0" smtClean="0"/>
              <a:t>Вспомните известную басню Ивана Андреевича Крылова «Стрекоза и Муравей». Давайте посмотрим, что могло бы получиться, если бы герои вышли на пенсию. Мы видим, что при одинаковых доходах расходы Муравья составляют около 50 % общего заработка, а у Стрекозы – ровно 100 % (сколько получила – столько и потратила). На пенсии расходы Стрекозы и Муравья сократились. Но Муравей копил, поэтому к государственной пенсии он получает еще и накопленную, а Стрекоза вынуждена «плясать». </a:t>
            </a:r>
            <a:endParaRPr lang="ru-RU" sz="1000" dirty="0" smtClean="0"/>
          </a:p>
          <a:p>
            <a:endParaRPr lang="ru-RU" dirty="0"/>
          </a:p>
        </p:txBody>
      </p:sp>
      <p:sp>
        <p:nvSpPr>
          <p:cNvPr id="4" name="Номер слайда 3"/>
          <p:cNvSpPr>
            <a:spLocks noGrp="1"/>
          </p:cNvSpPr>
          <p:nvPr>
            <p:ph type="sldNum" sz="quarter" idx="10"/>
          </p:nvPr>
        </p:nvSpPr>
        <p:spPr/>
        <p:txBody>
          <a:bodyPr/>
          <a:lstStyle/>
          <a:p>
            <a:fld id="{5F317FA6-4613-5147-9AF7-9731C55C9896}" type="slidenum">
              <a:rPr lang="en-US" smtClean="0"/>
              <a:pPr/>
              <a:t>12</a:t>
            </a:fld>
            <a:endParaRPr lang="en-US"/>
          </a:p>
        </p:txBody>
      </p:sp>
    </p:spTree>
    <p:extLst>
      <p:ext uri="{BB962C8B-B14F-4D97-AF65-F5344CB8AC3E}">
        <p14:creationId xmlns:p14="http://schemas.microsoft.com/office/powerpoint/2010/main" val="1721572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073"/>
            <a:r>
              <a:rPr lang="ru-RU" sz="1000" dirty="0"/>
              <a:t>Перейдем к более интересному, но в тоже время рискованному сегменту – рынку ценных бумаг. От инвестиций на рынке ценных бумаг мы можем получать дополнительный доход. Например, покупая акции можно получить дивиденды. Покупая облигации – вы кредитуете организацию под определенный процент, который для вас является доходом. Но, помните о рисках, например, акции могут упасть в цене и вы можете потерять часть ваших средств. Инвестируя на рынке ценных бумаг, необходимо уметь очень скрупулёзно работать с источниками информации, уметь ее анализировать и принимать решения.  </a:t>
            </a:r>
          </a:p>
          <a:p>
            <a:endParaRPr lang="ru-RU" dirty="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13</a:t>
            </a:fld>
            <a:endParaRPr lang="ru-RU"/>
          </a:p>
        </p:txBody>
      </p:sp>
    </p:spTree>
    <p:extLst>
      <p:ext uri="{BB962C8B-B14F-4D97-AF65-F5344CB8AC3E}">
        <p14:creationId xmlns:p14="http://schemas.microsoft.com/office/powerpoint/2010/main" val="69408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baseline="0" dirty="0" smtClean="0"/>
              <a:t>В 2001 году </a:t>
            </a:r>
            <a:r>
              <a:rPr lang="en-US" sz="1000" baseline="0" dirty="0" smtClean="0"/>
              <a:t>SEC</a:t>
            </a:r>
            <a:r>
              <a:rPr lang="ru-RU" sz="1000" baseline="0" dirty="0" smtClean="0"/>
              <a:t> (комиссия по ценным бумагам США) начала расследование в отношении компании, в течение которого произошло самоубийство одного из руководителей компании. Результатом расследования являются обвинительные заключения – фальсификация отчетности, вводившая в заблуждение инвесторов. Компания-аудитор была обвинена правительством США в ряде нарушений законодательства и также потерпела крах. 20 декабря компания </a:t>
            </a:r>
            <a:r>
              <a:rPr lang="en-US" sz="1000" baseline="0" dirty="0" smtClean="0"/>
              <a:t>Enron</a:t>
            </a:r>
            <a:r>
              <a:rPr lang="ru-RU" sz="1000" baseline="0" dirty="0" smtClean="0"/>
              <a:t> подает заявление о собственном банкротстве.</a:t>
            </a:r>
          </a:p>
          <a:p>
            <a:r>
              <a:rPr lang="ru-RU" sz="1000" baseline="0" dirty="0" smtClean="0"/>
              <a:t>Совет директоров подает в отставку, акции компании полностью обесценились, по делу компании предъявлены уголовные обвинения, большие финансовые потери тысяч сотрудников и акционеров </a:t>
            </a:r>
            <a:r>
              <a:rPr lang="en-US" sz="1000" baseline="0" dirty="0" smtClean="0"/>
              <a:t>Enron</a:t>
            </a:r>
            <a:r>
              <a:rPr lang="ru-RU" sz="1000" baseline="0" dirty="0" smtClean="0"/>
              <a:t>.</a:t>
            </a:r>
          </a:p>
          <a:p>
            <a:r>
              <a:rPr lang="ru-RU" sz="1000" baseline="0" dirty="0" smtClean="0"/>
              <a:t>Помните: нельзя инвестировать и расслабиться! Свои инвестиции необходимо регулярно контролировать. </a:t>
            </a:r>
          </a:p>
        </p:txBody>
      </p:sp>
      <p:sp>
        <p:nvSpPr>
          <p:cNvPr id="4" name="Номер слайда 3"/>
          <p:cNvSpPr>
            <a:spLocks noGrp="1"/>
          </p:cNvSpPr>
          <p:nvPr>
            <p:ph type="sldNum" sz="quarter" idx="10"/>
          </p:nvPr>
        </p:nvSpPr>
        <p:spPr/>
        <p:txBody>
          <a:bodyPr/>
          <a:lstStyle/>
          <a:p>
            <a:fld id="{AF919E56-9AE3-4A79-85EE-ECE03D4CFC66}" type="slidenum">
              <a:rPr lang="ru-RU" smtClean="0"/>
              <a:pPr/>
              <a:t>14</a:t>
            </a:fld>
            <a:endParaRPr lang="ru-RU"/>
          </a:p>
        </p:txBody>
      </p:sp>
    </p:spTree>
    <p:extLst>
      <p:ext uri="{BB962C8B-B14F-4D97-AF65-F5344CB8AC3E}">
        <p14:creationId xmlns:p14="http://schemas.microsoft.com/office/powerpoint/2010/main" val="3171827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smtClean="0"/>
              <a:t>Необходимо помнить, как и в каждой сфере нашей жизни, существуют правила, которые нельзя нарушать.</a:t>
            </a:r>
          </a:p>
          <a:p>
            <a:pPr marL="228559" indent="-228559" defTabSz="914235" fontAlgn="base">
              <a:spcBef>
                <a:spcPct val="30000"/>
              </a:spcBef>
              <a:spcAft>
                <a:spcPct val="0"/>
              </a:spcAft>
              <a:buFontTx/>
              <a:buAutoNum type="arabicPeriod"/>
              <a:defRPr/>
            </a:pPr>
            <a:r>
              <a:rPr lang="ru-RU" altLang="ru-RU" sz="1000" b="1" dirty="0">
                <a:solidFill>
                  <a:schemeClr val="accent5">
                    <a:lumMod val="75000"/>
                  </a:schemeClr>
                </a:solidFill>
                <a:effectLst>
                  <a:outerShdw blurRad="38100" dist="38100" dir="2700000" algn="tl">
                    <a:srgbClr val="000000">
                      <a:alpha val="43137"/>
                    </a:srgbClr>
                  </a:outerShdw>
                </a:effectLst>
                <a:latin typeface="Calibri" pitchFamily="34" charset="0"/>
                <a:cs typeface="Times New Roman" panose="02020603050405020304" pitchFamily="18" charset="0"/>
              </a:rPr>
              <a:t>НЕЛЬЗЯ</a:t>
            </a:r>
            <a:r>
              <a:rPr lang="ru-RU" altLang="ru-RU" sz="1000" b="1" dirty="0">
                <a:latin typeface="Calibri" pitchFamily="34" charset="0"/>
                <a:cs typeface="Times New Roman" panose="02020603050405020304" pitchFamily="18" charset="0"/>
              </a:rPr>
              <a:t> </a:t>
            </a:r>
            <a:r>
              <a:rPr lang="ru-RU" altLang="ru-RU" sz="1000" dirty="0">
                <a:latin typeface="Calibri" pitchFamily="34" charset="0"/>
                <a:cs typeface="Times New Roman" panose="02020603050405020304" pitchFamily="18" charset="0"/>
              </a:rPr>
              <a:t>передавать деньги в организации, которые не обладают соответствующими лицензиями на осуществление деятельности на финансовом рынке, а также давать деньги в долг друзьям </a:t>
            </a:r>
            <a:r>
              <a:rPr lang="ru-RU" sz="1000" dirty="0">
                <a:latin typeface="Calibri" pitchFamily="34" charset="0"/>
              </a:rPr>
              <a:t>без расписки </a:t>
            </a:r>
            <a:r>
              <a:rPr lang="ru-RU" altLang="ru-RU" sz="1000" dirty="0">
                <a:latin typeface="Calibri" pitchFamily="34" charset="0"/>
                <a:cs typeface="Times New Roman" panose="02020603050405020304" pitchFamily="18" charset="0"/>
              </a:rPr>
              <a:t>(</a:t>
            </a:r>
            <a:r>
              <a:rPr lang="ru-RU" altLang="ru-RU" sz="1000" b="1" u="sng" dirty="0">
                <a:latin typeface="Calibri" pitchFamily="34" charset="0"/>
                <a:cs typeface="Times New Roman" panose="02020603050405020304" pitchFamily="18" charset="0"/>
              </a:rPr>
              <a:t>потеряешь и деньги, и друга!)</a:t>
            </a:r>
            <a:r>
              <a:rPr lang="ru-RU" altLang="ru-RU" sz="1000" b="1" dirty="0">
                <a:latin typeface="Calibri" pitchFamily="34" charset="0"/>
                <a:cs typeface="Times New Roman" panose="02020603050405020304" pitchFamily="18" charset="0"/>
              </a:rPr>
              <a:t>. </a:t>
            </a:r>
            <a:r>
              <a:rPr lang="ru-RU" altLang="ru-RU" sz="1000" dirty="0">
                <a:latin typeface="Calibri" pitchFamily="34" charset="0"/>
                <a:cs typeface="Times New Roman" panose="02020603050405020304" pitchFamily="18" charset="0"/>
              </a:rPr>
              <a:t>Поручительство = Ответственность. Прежде чем взяться за поручительство, подумайте, что на вас ляжет такая же ответственность, как и на заемщика, в случае, если он откажется платить или произойдет негативное событие. </a:t>
            </a:r>
          </a:p>
          <a:p>
            <a:pPr marL="228559" indent="-228559" defTabSz="914235" fontAlgn="base">
              <a:spcBef>
                <a:spcPct val="30000"/>
              </a:spcBef>
              <a:spcAft>
                <a:spcPct val="0"/>
              </a:spcAft>
              <a:buFontTx/>
              <a:buAutoNum type="arabicPeriod"/>
              <a:defRPr/>
            </a:pPr>
            <a:r>
              <a:rPr lang="ru-RU" altLang="ru-RU" sz="1000" b="1" dirty="0">
                <a:solidFill>
                  <a:schemeClr val="accent5">
                    <a:lumMod val="75000"/>
                  </a:schemeClr>
                </a:solidFill>
                <a:effectLst>
                  <a:outerShdw blurRad="38100" dist="38100" dir="2700000" algn="tl">
                    <a:srgbClr val="000000">
                      <a:alpha val="43137"/>
                    </a:srgbClr>
                  </a:outerShdw>
                </a:effectLst>
                <a:latin typeface="Calibri" pitchFamily="34" charset="0"/>
                <a:cs typeface="Times New Roman" panose="02020603050405020304" pitchFamily="18" charset="0"/>
              </a:rPr>
              <a:t>НЕЛЬЗЯ</a:t>
            </a:r>
            <a:r>
              <a:rPr lang="ru-RU" altLang="ru-RU" sz="1000" b="1" dirty="0">
                <a:solidFill>
                  <a:schemeClr val="accent5">
                    <a:lumMod val="75000"/>
                  </a:schemeClr>
                </a:solidFill>
                <a:latin typeface="Calibri" pitchFamily="34" charset="0"/>
                <a:cs typeface="Times New Roman" panose="02020603050405020304" pitchFamily="18" charset="0"/>
              </a:rPr>
              <a:t> </a:t>
            </a:r>
            <a:r>
              <a:rPr lang="ru-RU" altLang="ru-RU" sz="1000" dirty="0">
                <a:latin typeface="Calibri" pitchFamily="34" charset="0"/>
                <a:cs typeface="Times New Roman" panose="02020603050405020304" pitchFamily="18" charset="0"/>
              </a:rPr>
              <a:t>передавать кому-либо свой паспорт, так как мошенники могут воспользоваться вашими данными при оформлении кредитов или совершении сомнительных сделок или операций. </a:t>
            </a:r>
          </a:p>
          <a:p>
            <a:pPr marL="228559" indent="-228559" defTabSz="914235" fontAlgn="base">
              <a:spcBef>
                <a:spcPct val="30000"/>
              </a:spcBef>
              <a:spcAft>
                <a:spcPct val="0"/>
              </a:spcAft>
              <a:buFontTx/>
              <a:buAutoNum type="arabicPeriod"/>
              <a:defRPr/>
            </a:pPr>
            <a:r>
              <a:rPr lang="ru-RU" altLang="ru-RU" sz="1000" b="1" dirty="0">
                <a:solidFill>
                  <a:schemeClr val="accent5">
                    <a:lumMod val="75000"/>
                  </a:schemeClr>
                </a:solidFill>
                <a:effectLst>
                  <a:outerShdw blurRad="38100" dist="38100" dir="2700000" algn="tl">
                    <a:srgbClr val="000000">
                      <a:alpha val="43137"/>
                    </a:srgbClr>
                  </a:outerShdw>
                </a:effectLst>
                <a:latin typeface="Calibri" pitchFamily="34" charset="0"/>
                <a:cs typeface="Times New Roman" panose="02020603050405020304" pitchFamily="18" charset="0"/>
              </a:rPr>
              <a:t>НЕЛЬЗЯ</a:t>
            </a:r>
            <a:r>
              <a:rPr lang="ru-RU" altLang="ru-RU" sz="1000" b="1" dirty="0">
                <a:latin typeface="Calibri" pitchFamily="34" charset="0"/>
                <a:cs typeface="Times New Roman" panose="02020603050405020304" pitchFamily="18" charset="0"/>
              </a:rPr>
              <a:t> </a:t>
            </a:r>
            <a:r>
              <a:rPr lang="ru-RU" altLang="ru-RU" sz="1000" dirty="0">
                <a:latin typeface="Calibri" pitchFamily="34" charset="0"/>
                <a:cs typeface="Times New Roman" panose="02020603050405020304" pitchFamily="18" charset="0"/>
              </a:rPr>
              <a:t>поддаваться на предложения о вложении денег в «</a:t>
            </a:r>
            <a:r>
              <a:rPr lang="ru-RU" altLang="ru-RU" sz="1000" b="1" u="sng" dirty="0">
                <a:latin typeface="Calibri" pitchFamily="34" charset="0"/>
                <a:cs typeface="Times New Roman" panose="02020603050405020304" pitchFamily="18" charset="0"/>
              </a:rPr>
              <a:t>суперприбыльные</a:t>
            </a:r>
            <a:r>
              <a:rPr lang="ru-RU" altLang="ru-RU" sz="1000" dirty="0">
                <a:latin typeface="Calibri" pitchFamily="34" charset="0"/>
                <a:cs typeface="Times New Roman" panose="02020603050405020304" pitchFamily="18" charset="0"/>
              </a:rPr>
              <a:t>» проекты, тем более, если не понимаешь, как это работает.</a:t>
            </a:r>
          </a:p>
          <a:p>
            <a:pPr marL="228559" indent="-228559" defTabSz="914235" fontAlgn="base">
              <a:spcBef>
                <a:spcPct val="30000"/>
              </a:spcBef>
              <a:spcAft>
                <a:spcPct val="0"/>
              </a:spcAft>
              <a:buFontTx/>
              <a:buAutoNum type="arabicPeriod"/>
              <a:defRPr/>
            </a:pPr>
            <a:r>
              <a:rPr lang="ru-RU" altLang="ru-RU" sz="1000" b="1" dirty="0">
                <a:solidFill>
                  <a:schemeClr val="accent5">
                    <a:lumMod val="75000"/>
                  </a:schemeClr>
                </a:solidFill>
                <a:effectLst>
                  <a:outerShdw blurRad="38100" dist="38100" dir="2700000" algn="tl">
                    <a:srgbClr val="000000">
                      <a:alpha val="43137"/>
                    </a:srgbClr>
                  </a:outerShdw>
                </a:effectLst>
                <a:latin typeface="Calibri" pitchFamily="34" charset="0"/>
                <a:cs typeface="Times New Roman" panose="02020603050405020304" pitchFamily="18" charset="0"/>
              </a:rPr>
              <a:t>НЕЛЬЗЯ</a:t>
            </a:r>
            <a:r>
              <a:rPr lang="ru-RU" altLang="ru-RU" sz="1000" b="1" dirty="0">
                <a:latin typeface="Calibri" pitchFamily="34" charset="0"/>
                <a:cs typeface="Times New Roman" panose="02020603050405020304" pitchFamily="18" charset="0"/>
              </a:rPr>
              <a:t> </a:t>
            </a:r>
            <a:r>
              <a:rPr lang="ru-RU" altLang="ru-RU" sz="1000" dirty="0">
                <a:latin typeface="Calibri" pitchFamily="34" charset="0"/>
                <a:cs typeface="Times New Roman" panose="02020603050405020304" pitchFamily="18" charset="0"/>
              </a:rPr>
              <a:t>использовать банковскую карту в «подозрительных» банкоматах в малолюдных местах.</a:t>
            </a:r>
          </a:p>
          <a:p>
            <a:pPr defTabSz="914235" fontAlgn="base">
              <a:spcBef>
                <a:spcPct val="30000"/>
              </a:spcBef>
              <a:spcAft>
                <a:spcPct val="0"/>
              </a:spcAft>
              <a:defRPr/>
            </a:pPr>
            <a:endParaRPr lang="ru-RU" altLang="ru-RU" sz="1000" dirty="0">
              <a:latin typeface="Calibri" pitchFamily="34" charset="0"/>
              <a:cs typeface="Times New Roman" panose="02020603050405020304" pitchFamily="18" charset="0"/>
            </a:endParaRPr>
          </a:p>
          <a:p>
            <a:pPr marL="228559" indent="-228559" defTabSz="914235" fontAlgn="base">
              <a:spcBef>
                <a:spcPct val="30000"/>
              </a:spcBef>
              <a:spcAft>
                <a:spcPct val="0"/>
              </a:spcAft>
              <a:buFontTx/>
              <a:buAutoNum type="arabicPeriod"/>
              <a:defRPr/>
            </a:pPr>
            <a:endParaRPr lang="ru-RU" altLang="ru-RU" dirty="0">
              <a:latin typeface="Calibri" pitchFamily="34" charset="0"/>
              <a:cs typeface="Times New Roman" panose="02020603050405020304" pitchFamily="18" charset="0"/>
            </a:endParaRPr>
          </a:p>
          <a:p>
            <a:pPr marL="228559" indent="-228559" defTabSz="914235" fontAlgn="base">
              <a:spcBef>
                <a:spcPct val="30000"/>
              </a:spcBef>
              <a:spcAft>
                <a:spcPct val="0"/>
              </a:spcAft>
              <a:buFontTx/>
              <a:buAutoNum type="arabicPeriod"/>
              <a:defRPr/>
            </a:pPr>
            <a:endParaRPr lang="ru-RU" altLang="ru-RU" dirty="0">
              <a:latin typeface="Calibri" pitchFamily="34" charset="0"/>
              <a:cs typeface="Times New Roman" panose="02020603050405020304" pitchFamily="18" charset="0"/>
            </a:endParaRPr>
          </a:p>
          <a:p>
            <a:pPr marL="228559" indent="-228559" defTabSz="914235" fontAlgn="base">
              <a:spcBef>
                <a:spcPct val="30000"/>
              </a:spcBef>
              <a:spcAft>
                <a:spcPct val="0"/>
              </a:spcAft>
              <a:buFontTx/>
              <a:buAutoNum type="arabicPeriod"/>
              <a:defRPr/>
            </a:pPr>
            <a:endParaRPr lang="ru-RU" altLang="ru-RU" dirty="0">
              <a:latin typeface="Calibri" pitchFamily="34" charset="0"/>
              <a:cs typeface="Times New Roman" panose="02020603050405020304" pitchFamily="18" charset="0"/>
            </a:endParaRPr>
          </a:p>
          <a:p>
            <a:pPr marL="228559" indent="-228559" defTabSz="914235" fontAlgn="base">
              <a:spcBef>
                <a:spcPct val="30000"/>
              </a:spcBef>
              <a:spcAft>
                <a:spcPct val="0"/>
              </a:spcAft>
              <a:buFontTx/>
              <a:buAutoNum type="arabicPeriod"/>
              <a:defRPr/>
            </a:pPr>
            <a:endParaRPr lang="ru-RU" altLang="ru-RU" u="sng" dirty="0">
              <a:latin typeface="Calibri"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AF919E56-9AE3-4A79-85EE-ECE03D4CFC66}" type="slidenum">
              <a:rPr lang="ru-RU" smtClean="0"/>
              <a:pPr/>
              <a:t>15</a:t>
            </a:fld>
            <a:endParaRPr lang="ru-RU"/>
          </a:p>
        </p:txBody>
      </p:sp>
    </p:spTree>
    <p:extLst>
      <p:ext uri="{BB962C8B-B14F-4D97-AF65-F5344CB8AC3E}">
        <p14:creationId xmlns:p14="http://schemas.microsoft.com/office/powerpoint/2010/main" val="4183459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a:t>А как же нам </a:t>
            </a:r>
            <a:r>
              <a:rPr lang="ru-RU" sz="1000" dirty="0" smtClean="0"/>
              <a:t>избежать </a:t>
            </a:r>
            <a:r>
              <a:rPr lang="ru-RU" sz="1000" dirty="0"/>
              <a:t>этих ошибок? Все просто, нужно </a:t>
            </a:r>
            <a:r>
              <a:rPr lang="ru-RU" sz="1000" dirty="0" smtClean="0"/>
              <a:t>двигаться пошагово.</a:t>
            </a:r>
          </a:p>
          <a:p>
            <a:r>
              <a:rPr lang="ru-RU" sz="1000" dirty="0" smtClean="0"/>
              <a:t>1 шаг.</a:t>
            </a:r>
          </a:p>
          <a:p>
            <a:r>
              <a:rPr lang="ru-RU" sz="1000" dirty="0" smtClean="0"/>
              <a:t>2</a:t>
            </a:r>
            <a:r>
              <a:rPr lang="ru-RU" sz="1000" baseline="0" dirty="0" smtClean="0"/>
              <a:t> шаг.</a:t>
            </a:r>
          </a:p>
          <a:p>
            <a:r>
              <a:rPr lang="ru-RU" sz="1000" baseline="0" dirty="0" smtClean="0"/>
              <a:t>3 шаг.</a:t>
            </a:r>
          </a:p>
          <a:p>
            <a:r>
              <a:rPr lang="ru-RU" sz="1000" baseline="0" dirty="0" smtClean="0"/>
              <a:t>4 шаг. Где же взять данную информацию?</a:t>
            </a:r>
          </a:p>
          <a:p>
            <a:endParaRPr lang="ru-RU" dirty="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16</a:t>
            </a:fld>
            <a:endParaRPr lang="ru-RU"/>
          </a:p>
        </p:txBody>
      </p:sp>
    </p:spTree>
    <p:extLst>
      <p:ext uri="{BB962C8B-B14F-4D97-AF65-F5344CB8AC3E}">
        <p14:creationId xmlns:p14="http://schemas.microsoft.com/office/powerpoint/2010/main" val="3824602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F919E56-9AE3-4A79-85EE-ECE03D4CFC66}" type="slidenum">
              <a:rPr lang="ru-RU" smtClean="0"/>
              <a:pPr/>
              <a:t>17</a:t>
            </a:fld>
            <a:endParaRPr lang="ru-RU"/>
          </a:p>
        </p:txBody>
      </p:sp>
    </p:spTree>
    <p:extLst>
      <p:ext uri="{BB962C8B-B14F-4D97-AF65-F5344CB8AC3E}">
        <p14:creationId xmlns:p14="http://schemas.microsoft.com/office/powerpoint/2010/main" val="2451193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a:latin typeface="Calibri" pitchFamily="34" charset="0"/>
              </a:rPr>
              <a:t>Итак, вы знаете основы финансового рынка и умеете искать информацию. Но вы можете столкнуться с попытками нарушения ваших прав или обманом. Что делать в таком случае? (</a:t>
            </a:r>
            <a:r>
              <a:rPr lang="ru-RU" sz="1000" dirty="0" err="1">
                <a:latin typeface="Calibri" pitchFamily="34" charset="0"/>
              </a:rPr>
              <a:t>интерактив</a:t>
            </a:r>
            <a:r>
              <a:rPr lang="ru-RU" sz="1000" dirty="0">
                <a:latin typeface="Calibri" pitchFamily="34" charset="0"/>
              </a:rPr>
              <a:t>)</a:t>
            </a:r>
          </a:p>
        </p:txBody>
      </p:sp>
      <p:sp>
        <p:nvSpPr>
          <p:cNvPr id="4" name="Номер слайда 3"/>
          <p:cNvSpPr>
            <a:spLocks noGrp="1"/>
          </p:cNvSpPr>
          <p:nvPr>
            <p:ph type="sldNum" sz="quarter" idx="10"/>
          </p:nvPr>
        </p:nvSpPr>
        <p:spPr/>
        <p:txBody>
          <a:bodyPr/>
          <a:lstStyle/>
          <a:p>
            <a:fld id="{AF919E56-9AE3-4A79-85EE-ECE03D4CFC66}" type="slidenum">
              <a:rPr lang="ru-RU" smtClean="0"/>
              <a:pPr/>
              <a:t>18</a:t>
            </a:fld>
            <a:endParaRPr lang="ru-RU"/>
          </a:p>
        </p:txBody>
      </p:sp>
    </p:spTree>
    <p:extLst>
      <p:ext uri="{BB962C8B-B14F-4D97-AF65-F5344CB8AC3E}">
        <p14:creationId xmlns:p14="http://schemas.microsoft.com/office/powerpoint/2010/main" val="3465786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8001" fontAlgn="base">
              <a:spcBef>
                <a:spcPct val="30000"/>
              </a:spcBef>
              <a:spcAft>
                <a:spcPct val="0"/>
              </a:spcAft>
              <a:defRPr/>
            </a:pPr>
            <a:r>
              <a:rPr lang="ru-RU" sz="1000" dirty="0">
                <a:latin typeface="Calibri" pitchFamily="34" charset="0"/>
              </a:rPr>
              <a:t>Обращайтесь в Службу по защите прав потребителей финансовых услуг и миноритарных акционеров Центрального банка Российской Федерации. Перед вами контактные данные, которые вы можете использовать, если ваши права нарушены или вам предложили совершить подозрительную сделку.</a:t>
            </a:r>
          </a:p>
          <a:p>
            <a:pPr defTabSz="918001">
              <a:defRPr/>
            </a:pPr>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19</a:t>
            </a:fld>
            <a:endParaRPr lang="ru-RU"/>
          </a:p>
        </p:txBody>
      </p:sp>
    </p:spTree>
    <p:extLst>
      <p:ext uri="{BB962C8B-B14F-4D97-AF65-F5344CB8AC3E}">
        <p14:creationId xmlns:p14="http://schemas.microsoft.com/office/powerpoint/2010/main" val="252833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559" indent="-228559">
              <a:buAutoNum type="arabicPeriod"/>
            </a:pPr>
            <a:r>
              <a:rPr lang="ru-RU" sz="1000" dirty="0" smtClean="0"/>
              <a:t>Презентация состоит из 4-х частей, из которых 2-я – самая сложная,</a:t>
            </a:r>
            <a:r>
              <a:rPr lang="ru-RU" sz="1000" baseline="0" dirty="0" smtClean="0"/>
              <a:t> поэтому рекомендуем</a:t>
            </a:r>
            <a:r>
              <a:rPr lang="ru-RU" sz="1000" dirty="0" smtClean="0"/>
              <a:t> лектору «разбавить» ее историями</a:t>
            </a:r>
            <a:r>
              <a:rPr lang="ru-RU" sz="1000" baseline="0" dirty="0" smtClean="0"/>
              <a:t> из своего опыта. </a:t>
            </a:r>
          </a:p>
          <a:p>
            <a:pPr marL="228559" marR="0" indent="-228559" algn="l" defTabSz="914400" rtl="0" eaLnBrk="1" fontAlgn="base" latinLnBrk="0" hangingPunct="1">
              <a:lnSpc>
                <a:spcPct val="100000"/>
              </a:lnSpc>
              <a:spcBef>
                <a:spcPct val="30000"/>
              </a:spcBef>
              <a:spcAft>
                <a:spcPct val="0"/>
              </a:spcAft>
              <a:buClrTx/>
              <a:buSzTx/>
              <a:buFontTx/>
              <a:buAutoNum type="arabicPeriod"/>
              <a:tabLst/>
              <a:defRPr/>
            </a:pPr>
            <a:r>
              <a:rPr lang="ru-RU" sz="1000" baseline="0" dirty="0" smtClean="0"/>
              <a:t>Вступление: Ваши родители в свое время сказали вам, что в школу вы будете ходить, чтобы учиться грамоте. На русском языке вас учат грамотно писать, на математике – грамотно считать, на уроке информатики вас учат компьютерной грамоте. Как вы думаете, почему сегодня я пришел (пришла) к вам поговорить о финансовой грамотности? (</a:t>
            </a:r>
            <a:r>
              <a:rPr lang="ru-RU" sz="1000" baseline="0" dirty="0" err="1" smtClean="0"/>
              <a:t>Интерактив</a:t>
            </a:r>
            <a:r>
              <a:rPr lang="ru-RU" sz="1000" baseline="0" dirty="0" smtClean="0"/>
              <a:t> с учащимися - школьники сами должны дать варианты ответов). </a:t>
            </a:r>
            <a:r>
              <a:rPr lang="ru-RU" sz="1000" kern="1200" baseline="0" dirty="0" smtClean="0">
                <a:solidFill>
                  <a:schemeClr val="tx1"/>
                </a:solidFill>
                <a:effectLst/>
                <a:latin typeface="Calibri" pitchFamily="34" charset="0"/>
                <a:ea typeface="+mn-ea"/>
                <a:cs typeface="+mn-cs"/>
              </a:rPr>
              <a:t>З</a:t>
            </a:r>
            <a:r>
              <a:rPr lang="ru-RU" sz="1000" kern="1200" dirty="0" smtClean="0">
                <a:solidFill>
                  <a:schemeClr val="tx1"/>
                </a:solidFill>
                <a:effectLst/>
                <a:latin typeface="Calibri" pitchFamily="34" charset="0"/>
                <a:ea typeface="+mn-ea"/>
                <a:cs typeface="+mn-cs"/>
              </a:rPr>
              <a:t>адумывались ли вы когда-нибудь, какая грамотность вам необходима при управлении деньгами? </a:t>
            </a:r>
            <a:r>
              <a:rPr lang="ru-RU" sz="1000" baseline="0" dirty="0" smtClean="0"/>
              <a:t>Я пришел (пришла) рассказать, как нужно выстраивать грамотное обращение с собственными финансами, потому что незнание некоторых простых правил может наделать в жизни бед не меньше, чем игра со спичками или переход улицы на красный свет. </a:t>
            </a:r>
          </a:p>
          <a:p>
            <a:pPr marL="228559" marR="0" indent="-228559" algn="l" defTabSz="914400" rtl="0" eaLnBrk="1" fontAlgn="base" latinLnBrk="0" hangingPunct="1">
              <a:lnSpc>
                <a:spcPct val="100000"/>
              </a:lnSpc>
              <a:spcBef>
                <a:spcPct val="30000"/>
              </a:spcBef>
              <a:spcAft>
                <a:spcPct val="0"/>
              </a:spcAft>
              <a:buClrTx/>
              <a:buSzTx/>
              <a:buFontTx/>
              <a:buAutoNum type="arabicPeriod"/>
              <a:tabLst/>
              <a:defRPr/>
            </a:pPr>
            <a:r>
              <a:rPr lang="ru-RU" sz="1000" baseline="0" dirty="0" smtClean="0"/>
              <a:t>Как вы думаете, какими качествами должен обладать финансово грамотный человек?</a:t>
            </a:r>
          </a:p>
          <a:p>
            <a:endParaRPr lang="ru-RU" dirty="0"/>
          </a:p>
        </p:txBody>
      </p:sp>
      <p:sp>
        <p:nvSpPr>
          <p:cNvPr id="4" name="Номер слайда 3"/>
          <p:cNvSpPr>
            <a:spLocks noGrp="1"/>
          </p:cNvSpPr>
          <p:nvPr>
            <p:ph type="sldNum" sz="quarter" idx="10"/>
          </p:nvPr>
        </p:nvSpPr>
        <p:spPr/>
        <p:txBody>
          <a:bodyPr/>
          <a:lstStyle/>
          <a:p>
            <a:fld id="{5F317FA6-4613-5147-9AF7-9731C55C9896}" type="slidenum">
              <a:rPr lang="en-US" smtClean="0"/>
              <a:pPr/>
              <a:t>2</a:t>
            </a:fld>
            <a:endParaRPr lang="en-US"/>
          </a:p>
        </p:txBody>
      </p:sp>
    </p:spTree>
    <p:extLst>
      <p:ext uri="{BB962C8B-B14F-4D97-AF65-F5344CB8AC3E}">
        <p14:creationId xmlns:p14="http://schemas.microsoft.com/office/powerpoint/2010/main" val="3836561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smtClean="0"/>
              <a:t>Подводя итог нашему разговору, можно </a:t>
            </a:r>
            <a:r>
              <a:rPr lang="ru-RU" sz="1000" smtClean="0"/>
              <a:t>сделать вывод</a:t>
            </a:r>
            <a:r>
              <a:rPr lang="ru-RU" sz="1000" dirty="0" smtClean="0"/>
              <a:t>:</a:t>
            </a:r>
            <a:r>
              <a:rPr lang="ru-RU" sz="1000" smtClean="0"/>
              <a:t> </a:t>
            </a:r>
            <a:r>
              <a:rPr lang="ru-RU" sz="1000" dirty="0" smtClean="0"/>
              <a:t>чтобы быть успешным на финансовом рынке нужно быть: Ответственным, Экономным, Рациональным. Отвечайте за свои действия! Помните: просить скидку – признак бережливости, а не бедности! Знайте, что вам надо!</a:t>
            </a:r>
          </a:p>
          <a:p>
            <a:r>
              <a:rPr lang="ru-RU" sz="1000" dirty="0" smtClean="0"/>
              <a:t>Планируйте свою жизнь!</a:t>
            </a:r>
          </a:p>
          <a:p>
            <a:r>
              <a:rPr lang="ru-RU" sz="1000" dirty="0" smtClean="0"/>
              <a:t>Ведите учет доходов и расходов!</a:t>
            </a:r>
          </a:p>
          <a:p>
            <a:r>
              <a:rPr lang="ru-RU" sz="1000" dirty="0" smtClean="0"/>
              <a:t>Формируйте ЛИЧНЫЙ ФИНАНСОВЫЙ ПЛАН!</a:t>
            </a:r>
          </a:p>
          <a:p>
            <a:endParaRPr lang="ru-RU" dirty="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20</a:t>
            </a:fld>
            <a:endParaRPr lang="ru-RU"/>
          </a:p>
        </p:txBody>
      </p:sp>
    </p:spTree>
    <p:extLst>
      <p:ext uri="{BB962C8B-B14F-4D97-AF65-F5344CB8AC3E}">
        <p14:creationId xmlns:p14="http://schemas.microsoft.com/office/powerpoint/2010/main" val="3499899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err="1" smtClean="0"/>
              <a:t>Интерактив</a:t>
            </a:r>
            <a:r>
              <a:rPr lang="ru-RU" sz="1000" dirty="0" smtClean="0"/>
              <a:t> с детьми, что они запомнили из проведенного занятия.</a:t>
            </a:r>
          </a:p>
          <a:p>
            <a:r>
              <a:rPr lang="ru-RU" sz="1000" dirty="0" smtClean="0"/>
              <a:t>Мы</a:t>
            </a:r>
            <a:r>
              <a:rPr lang="ru-RU" sz="1000" baseline="0" dirty="0" smtClean="0"/>
              <a:t> с вами поговорили о…</a:t>
            </a:r>
          </a:p>
          <a:p>
            <a:pPr marL="171419" indent="-171419">
              <a:buFontTx/>
              <a:buChar char="-"/>
            </a:pPr>
            <a:r>
              <a:rPr lang="ru-RU" sz="1000" baseline="0" dirty="0" smtClean="0"/>
              <a:t>Почему нужно вести личный финансовый план?</a:t>
            </a:r>
          </a:p>
          <a:p>
            <a:pPr marL="171419" indent="-171419">
              <a:buFontTx/>
              <a:buChar char="-"/>
            </a:pPr>
            <a:r>
              <a:rPr lang="ru-RU" sz="1000" baseline="0" dirty="0" smtClean="0"/>
              <a:t>Какие существуют финансовые услуги и инструменты?</a:t>
            </a:r>
          </a:p>
          <a:p>
            <a:pPr marL="171419" indent="-171419">
              <a:buFontTx/>
              <a:buChar char="-"/>
            </a:pPr>
            <a:r>
              <a:rPr lang="ru-RU" sz="1000" baseline="0" dirty="0" smtClean="0"/>
              <a:t>С какими рисками вы столкнетесь на финансовом рынке?</a:t>
            </a:r>
          </a:p>
          <a:p>
            <a:pPr marL="171419" indent="-171419">
              <a:buFontTx/>
              <a:buChar char="-"/>
            </a:pPr>
            <a:r>
              <a:rPr lang="ru-RU" sz="1000" baseline="0" dirty="0" smtClean="0"/>
              <a:t>Как избежать ошибок?</a:t>
            </a:r>
          </a:p>
          <a:p>
            <a:pPr marL="171419" indent="-171419">
              <a:buFontTx/>
              <a:buChar char="-"/>
            </a:pPr>
            <a:r>
              <a:rPr lang="ru-RU" sz="1000" baseline="0" dirty="0" smtClean="0"/>
              <a:t>Куда обращаться, если ваши права нарушены?</a:t>
            </a:r>
            <a:endParaRPr lang="ru-RU" sz="1000" dirty="0" smtClean="0"/>
          </a:p>
        </p:txBody>
      </p:sp>
      <p:sp>
        <p:nvSpPr>
          <p:cNvPr id="4" name="Номер слайда 3"/>
          <p:cNvSpPr>
            <a:spLocks noGrp="1"/>
          </p:cNvSpPr>
          <p:nvPr>
            <p:ph type="sldNum" sz="quarter" idx="10"/>
          </p:nvPr>
        </p:nvSpPr>
        <p:spPr/>
        <p:txBody>
          <a:bodyPr/>
          <a:lstStyle/>
          <a:p>
            <a:fld id="{AF919E56-9AE3-4A79-85EE-ECE03D4CFC66}" type="slidenum">
              <a:rPr lang="ru-RU" smtClean="0"/>
              <a:pPr/>
              <a:t>21</a:t>
            </a:fld>
            <a:endParaRPr lang="ru-RU"/>
          </a:p>
        </p:txBody>
      </p:sp>
    </p:spTree>
    <p:extLst>
      <p:ext uri="{BB962C8B-B14F-4D97-AF65-F5344CB8AC3E}">
        <p14:creationId xmlns:p14="http://schemas.microsoft.com/office/powerpoint/2010/main" val="1181377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919E56-9AE3-4A79-85EE-ECE03D4CFC66}" type="slidenum">
              <a:rPr lang="ru-RU" smtClean="0"/>
              <a:pPr/>
              <a:t>22</a:t>
            </a:fld>
            <a:endParaRPr lang="ru-RU"/>
          </a:p>
        </p:txBody>
      </p:sp>
    </p:spTree>
    <p:extLst>
      <p:ext uri="{BB962C8B-B14F-4D97-AF65-F5344CB8AC3E}">
        <p14:creationId xmlns:p14="http://schemas.microsoft.com/office/powerpoint/2010/main" val="204815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smtClean="0"/>
              <a:t>Образ идеального</a:t>
            </a:r>
            <a:r>
              <a:rPr lang="ru-RU" sz="1000" baseline="0" dirty="0" smtClean="0"/>
              <a:t> финансово грамотного человека состоит из следующих параметров:</a:t>
            </a:r>
          </a:p>
          <a:p>
            <a:r>
              <a:rPr lang="ru-RU" sz="1000" baseline="0" dirty="0" smtClean="0"/>
              <a:t>1. Ведет учет собственных доходов и расходов – вы должны регулярно вести учет, какой доход вы получили, на что потратили денежные средства и задумываться о том, как сделать так, чтобы ваши доходы были хотя бы равны, а в идеальном случае - превышали расходы.</a:t>
            </a:r>
          </a:p>
          <a:p>
            <a:r>
              <a:rPr lang="ru-RU" sz="1000" baseline="0" dirty="0" smtClean="0"/>
              <a:t>2. Тратит меньше, чем зарабатывает - у финансово грамотного человека нет 10 кредитов в различных кредитных организациях, он умеет жить на те денежные средства, которые он сам зарабатывает, а также сберегать свободные денежные средства. </a:t>
            </a:r>
          </a:p>
          <a:p>
            <a:r>
              <a:rPr lang="ru-RU" sz="1000" baseline="0" dirty="0" smtClean="0"/>
              <a:t>3. Ориентируется в мире финансов (знает, где найти нужную информацию) – вы не можете знать все на финансовом рынке, это просто невозможно из-за огромных потоков информации, которая постоянно обновляется. Но вы должны четко представлять, где взять нужную информацию, определить для себя ряд сайтов (источников), которым вы доверяете, а затем использовать полученную информацию с максимальной выгодой для себя. </a:t>
            </a:r>
          </a:p>
          <a:p>
            <a:r>
              <a:rPr lang="ru-RU" sz="1000" baseline="0" dirty="0" smtClean="0"/>
              <a:t>4. Осуществляет рациональный выбор финансовых услуг -  помните, нельзя вкладывать все свои денежные средства только в один финансовый инструмент. Застрахованы в нашей стране только вклады в банках до 1 400 000 рублей. В противном случае вы можете потерять все свои деньги сразу. </a:t>
            </a:r>
          </a:p>
          <a:p>
            <a:r>
              <a:rPr lang="ru-RU" sz="1000" baseline="0" dirty="0" smtClean="0"/>
              <a:t>5. Имеет собственный резервный фонд – «подушку безопасности» (на случай непредвиденных обстоятельств). Создание резервного фонда - одна из первоочередных задач. Вы можете потерять работу, заболеть и надолго уйти на больничный, а денежные средства из резервного фонда помогут вам жить и оплачивать собственные нужды и обязательные платежи без существенного ущерба качеству жизни.</a:t>
            </a:r>
          </a:p>
          <a:p>
            <a:r>
              <a:rPr lang="ru-RU" sz="1000" baseline="0" dirty="0" smtClean="0"/>
              <a:t>6. Знает, как защищены права потребителя финансовых услуг – т.е. человек знает, куда нужно обратиться, если его права на финансовом рынке нарушены. (Возможен </a:t>
            </a:r>
            <a:r>
              <a:rPr lang="ru-RU" sz="1000" baseline="0" dirty="0" err="1" smtClean="0"/>
              <a:t>интерактив</a:t>
            </a:r>
            <a:r>
              <a:rPr lang="ru-RU" sz="1000" baseline="0" dirty="0" smtClean="0"/>
              <a:t> – а знаете ли вы, куда нужно обращаться?).</a:t>
            </a:r>
          </a:p>
          <a:p>
            <a:r>
              <a:rPr lang="ru-RU" sz="1000" kern="1200" dirty="0" smtClean="0">
                <a:solidFill>
                  <a:schemeClr val="tx1"/>
                </a:solidFill>
                <a:effectLst/>
                <a:latin typeface="Calibri" pitchFamily="34" charset="0"/>
                <a:ea typeface="+mn-ea"/>
                <a:cs typeface="+mn-cs"/>
              </a:rPr>
              <a:t>Образ финансово грамотного человека формируется постепенно. Вы сами создаёте его, двигаясь вверх по</a:t>
            </a:r>
            <a:r>
              <a:rPr lang="ru-RU" sz="1000" kern="1200" baseline="0" dirty="0" smtClean="0">
                <a:solidFill>
                  <a:schemeClr val="tx1"/>
                </a:solidFill>
                <a:effectLst/>
                <a:latin typeface="Calibri" pitchFamily="34" charset="0"/>
                <a:ea typeface="+mn-ea"/>
                <a:cs typeface="+mn-cs"/>
              </a:rPr>
              <a:t> </a:t>
            </a:r>
            <a:r>
              <a:rPr lang="ru-RU" sz="1000" kern="1200" dirty="0" smtClean="0">
                <a:solidFill>
                  <a:schemeClr val="tx1"/>
                </a:solidFill>
                <a:effectLst/>
                <a:latin typeface="Calibri" pitchFamily="34" charset="0"/>
                <a:ea typeface="+mn-ea"/>
                <a:cs typeface="+mn-cs"/>
              </a:rPr>
              <a:t>ступенькам финансовой грамотности.</a:t>
            </a:r>
            <a:endParaRPr lang="ru-RU" sz="1000" baseline="0"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F317FA6-4613-5147-9AF7-9731C55C9896}" type="slidenum">
              <a:rPr lang="en-US" smtClean="0"/>
              <a:pPr/>
              <a:t>3</a:t>
            </a:fld>
            <a:endParaRPr lang="en-US"/>
          </a:p>
        </p:txBody>
      </p:sp>
    </p:spTree>
    <p:extLst>
      <p:ext uri="{BB962C8B-B14F-4D97-AF65-F5344CB8AC3E}">
        <p14:creationId xmlns:p14="http://schemas.microsoft.com/office/powerpoint/2010/main" val="44742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559" indent="-228559" defTabSz="914238">
              <a:buFontTx/>
              <a:buAutoNum type="arabicPeriod"/>
            </a:pPr>
            <a:r>
              <a:rPr lang="ru-RU" sz="1000" dirty="0" smtClean="0"/>
              <a:t>Первое, что должен уметь</a:t>
            </a:r>
            <a:r>
              <a:rPr lang="ru-RU" sz="1000" baseline="0" dirty="0" smtClean="0"/>
              <a:t> финансово грамотный человек - управлять собственными доходами и расходами. Давайте посмотрим, на что тратят деньги ваши родители (разбор схемы). Основные затраты – товары, услуги и обязательные платежи и взносы. </a:t>
            </a:r>
            <a:endParaRPr lang="ru-RU" sz="1000" dirty="0" smtClean="0"/>
          </a:p>
          <a:p>
            <a:pPr marL="228559" indent="-228559" defTabSz="914238">
              <a:buFontTx/>
              <a:buAutoNum type="arabicPeriod"/>
            </a:pPr>
            <a:r>
              <a:rPr lang="ru-RU" sz="1000" dirty="0" smtClean="0"/>
              <a:t>На слайде представлены расходы ваших родителей. А на что тратите свои карманные деньги вы? Хватает ли вам на всё, чего вы хотите? </a:t>
            </a:r>
          </a:p>
          <a:p>
            <a:pPr marL="0" indent="0" defTabSz="914238">
              <a:buFontTx/>
              <a:buNone/>
            </a:pPr>
            <a:r>
              <a:rPr lang="ru-RU" sz="1000" dirty="0" smtClean="0"/>
              <a:t>3. Помните: у каждого человека много желаний и потребностей, очень мало кому из людей хватает денег на все «</a:t>
            </a:r>
            <a:r>
              <a:rPr lang="ru-RU" sz="1000" dirty="0" err="1" smtClean="0"/>
              <a:t>хотелки</a:t>
            </a:r>
            <a:r>
              <a:rPr lang="ru-RU" sz="1000" dirty="0" smtClean="0"/>
              <a:t>». Поэтому нужно определять приоритеты и планировать расходы. </a:t>
            </a:r>
          </a:p>
          <a:p>
            <a:pPr marL="0" marR="0" indent="0" algn="l" defTabSz="914238" rtl="0" eaLnBrk="1" fontAlgn="base" latinLnBrk="0" hangingPunct="1">
              <a:lnSpc>
                <a:spcPct val="100000"/>
              </a:lnSpc>
              <a:spcBef>
                <a:spcPct val="30000"/>
              </a:spcBef>
              <a:spcAft>
                <a:spcPct val="0"/>
              </a:spcAft>
              <a:buClrTx/>
              <a:buSzTx/>
              <a:buFontTx/>
              <a:buNone/>
              <a:tabLst/>
              <a:defRPr/>
            </a:pPr>
            <a:r>
              <a:rPr lang="ru-RU" sz="1000" dirty="0" smtClean="0"/>
              <a:t>Как вы думаете, каким образом это можно сделать? (</a:t>
            </a:r>
            <a:r>
              <a:rPr lang="ru-RU" sz="1000" dirty="0" err="1" smtClean="0"/>
              <a:t>интерактив</a:t>
            </a:r>
            <a:r>
              <a:rPr lang="ru-RU" sz="1000" dirty="0" smtClean="0"/>
              <a:t>). </a:t>
            </a:r>
          </a:p>
          <a:p>
            <a:endParaRPr lang="ru-RU" dirty="0"/>
          </a:p>
        </p:txBody>
      </p:sp>
      <p:sp>
        <p:nvSpPr>
          <p:cNvPr id="4" name="Номер слайда 3"/>
          <p:cNvSpPr>
            <a:spLocks noGrp="1"/>
          </p:cNvSpPr>
          <p:nvPr>
            <p:ph type="sldNum" sz="quarter" idx="10"/>
          </p:nvPr>
        </p:nvSpPr>
        <p:spPr/>
        <p:txBody>
          <a:bodyPr/>
          <a:lstStyle/>
          <a:p>
            <a:fld id="{5F317FA6-4613-5147-9AF7-9731C55C9896}" type="slidenum">
              <a:rPr lang="en-US" smtClean="0"/>
              <a:pPr/>
              <a:t>4</a:t>
            </a:fld>
            <a:endParaRPr lang="en-US"/>
          </a:p>
        </p:txBody>
      </p:sp>
    </p:spTree>
    <p:extLst>
      <p:ext uri="{BB962C8B-B14F-4D97-AF65-F5344CB8AC3E}">
        <p14:creationId xmlns:p14="http://schemas.microsoft.com/office/powerpoint/2010/main" val="383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baseline="0" dirty="0" smtClean="0"/>
              <a:t>Личный финансовый план – это индивидуально составленный для конкретного человека (конкретной семьи) план действий, способствующий достижению поставленных финансовых целей, а также формированию эффективного обращения собственных денежных средств. Ведут ли ваши родители личный финансовый план? А вы задумывались о том, чтобы записывать, сколько вам дают и сколько вы тратите? (</a:t>
            </a:r>
            <a:r>
              <a:rPr lang="ru-RU" sz="1000" baseline="0" dirty="0" err="1" smtClean="0"/>
              <a:t>интерактив</a:t>
            </a:r>
            <a:r>
              <a:rPr lang="ru-RU" sz="1000" baseline="0" dirty="0" smtClean="0"/>
              <a:t>). </a:t>
            </a:r>
          </a:p>
          <a:p>
            <a:r>
              <a:rPr lang="ru-RU" sz="1000" baseline="0" dirty="0" smtClean="0"/>
              <a:t>Основными задачами финансового планирования являются: </a:t>
            </a:r>
          </a:p>
          <a:p>
            <a:r>
              <a:rPr lang="ru-RU" sz="1000" baseline="0" dirty="0" smtClean="0"/>
              <a:t>1. Проанализировать текущее финансовое положение: какими денежными средствами вы располагаете. </a:t>
            </a:r>
          </a:p>
          <a:p>
            <a:r>
              <a:rPr lang="ru-RU" sz="1000" baseline="0" dirty="0" smtClean="0"/>
              <a:t>2. Определиться с желаниями, приоритетами и собственными стремлениями. </a:t>
            </a:r>
          </a:p>
          <a:p>
            <a:r>
              <a:rPr lang="ru-RU" sz="1000" baseline="0" dirty="0" smtClean="0"/>
              <a:t>3. Составить график поступления и расходования денежных средств, проанализировать собственные расходы (возможно есть «лишние»). </a:t>
            </a:r>
          </a:p>
          <a:p>
            <a:endParaRPr lang="ru-RU" baseline="0" dirty="0" smtClean="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5</a:t>
            </a:fld>
            <a:endParaRPr lang="ru-RU"/>
          </a:p>
        </p:txBody>
      </p:sp>
    </p:spTree>
    <p:extLst>
      <p:ext uri="{BB962C8B-B14F-4D97-AF65-F5344CB8AC3E}">
        <p14:creationId xmlns:p14="http://schemas.microsoft.com/office/powerpoint/2010/main" val="162264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000" dirty="0" smtClean="0"/>
              <a:t>После</a:t>
            </a:r>
            <a:r>
              <a:rPr lang="ru-RU" sz="1000" baseline="0" dirty="0" smtClean="0"/>
              <a:t> того, как мы поняли, какими денежными средствами располагаем, необходимо сформулировать цель. </a:t>
            </a:r>
          </a:p>
          <a:p>
            <a:pPr algn="just"/>
            <a:r>
              <a:rPr lang="ru-RU" sz="1000" baseline="0" dirty="0" smtClean="0"/>
              <a:t>Что же такое цель? Какие цели есть у вас? Чего вы хотите? (</a:t>
            </a:r>
            <a:r>
              <a:rPr lang="ru-RU" sz="1000" baseline="0" dirty="0" err="1" smtClean="0"/>
              <a:t>интерактив</a:t>
            </a:r>
            <a:r>
              <a:rPr lang="ru-RU" sz="1000" baseline="0" dirty="0" smtClean="0"/>
              <a:t>).</a:t>
            </a:r>
          </a:p>
          <a:p>
            <a:pPr algn="just"/>
            <a:r>
              <a:rPr lang="ru-RU" sz="1000" baseline="0" dirty="0" smtClean="0"/>
              <a:t>В зависимости от возраста, семейного и социального положения у каждого человека разные цели. В детстве мы мечтаем о кукле (машинке), в более старшем возрасте мы хотим телефон. Мы с вами видим, что постепенно наши мечты становятся все глобальнее. </a:t>
            </a:r>
          </a:p>
          <a:p>
            <a:pPr algn="just"/>
            <a:r>
              <a:rPr lang="ru-RU" sz="1000" baseline="0" dirty="0" smtClean="0"/>
              <a:t>Как вы думаете, что нужно сделать, чтобы приобрести столь дорогостоящие вещи, как машина и квартира? (</a:t>
            </a:r>
            <a:r>
              <a:rPr lang="ru-RU" sz="1000" baseline="0" dirty="0" err="1" smtClean="0"/>
              <a:t>интерактив</a:t>
            </a:r>
            <a:r>
              <a:rPr lang="ru-RU" sz="1000" baseline="0" dirty="0" smtClean="0"/>
              <a:t>).</a:t>
            </a:r>
          </a:p>
          <a:p>
            <a:pPr algn="just"/>
            <a:r>
              <a:rPr lang="ru-RU" sz="1000" baseline="0" dirty="0" smtClean="0"/>
              <a:t>Если мы будем копить, то как нам контролировать собственные накопления?</a:t>
            </a:r>
          </a:p>
          <a:p>
            <a:pPr algn="just"/>
            <a:endParaRPr lang="ru-RU" dirty="0"/>
          </a:p>
        </p:txBody>
      </p:sp>
      <p:sp>
        <p:nvSpPr>
          <p:cNvPr id="4" name="Номер слайда 3"/>
          <p:cNvSpPr>
            <a:spLocks noGrp="1"/>
          </p:cNvSpPr>
          <p:nvPr>
            <p:ph type="sldNum" sz="quarter" idx="10"/>
          </p:nvPr>
        </p:nvSpPr>
        <p:spPr/>
        <p:txBody>
          <a:bodyPr/>
          <a:lstStyle/>
          <a:p>
            <a:fld id="{AF919E56-9AE3-4A79-85EE-ECE03D4CFC66}" type="slidenum">
              <a:rPr lang="ru-RU" smtClean="0"/>
              <a:pPr/>
              <a:t>6</a:t>
            </a:fld>
            <a:endParaRPr lang="ru-RU"/>
          </a:p>
        </p:txBody>
      </p:sp>
    </p:spTree>
    <p:extLst>
      <p:ext uri="{BB962C8B-B14F-4D97-AF65-F5344CB8AC3E}">
        <p14:creationId xmlns:p14="http://schemas.microsoft.com/office/powerpoint/2010/main" val="3736334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smtClean="0"/>
              <a:t>Давайте рассмотрим простой пример личного финансового плана. </a:t>
            </a:r>
          </a:p>
          <a:p>
            <a:r>
              <a:rPr lang="ru-RU" sz="1000" dirty="0" smtClean="0"/>
              <a:t>Задумывались ли вы когда-нибудь, что было бы если вы тратили не всю сумму своих карманных денег, а только часть, а остаток откладывали – копили? Представьте, если каждый день вы получаете 100 рублей (сумма может быть разной, в зависимости от уровня школьников). Поставьте себе предел – могу потратить 50 рублей, а оставшиеся 50 – отложить. Учебная неделя в большинстве школ составляет 5 дней – соответственно вы накопили 250 рублей. В среднем в месяце</a:t>
            </a:r>
            <a:r>
              <a:rPr lang="ru-RU" sz="1000" baseline="0" dirty="0" smtClean="0"/>
              <a:t> не меньше </a:t>
            </a:r>
            <a:r>
              <a:rPr lang="ru-RU" sz="1000" dirty="0" smtClean="0"/>
              <a:t>4 недель, значит у вас уже 1000 рублей. А учебный год состоит из 9 месяцев, и к концу мая у вас будет на руках 9 000 рублей. Достаточная сумма для покупки, например, электронной книги (в зависимости от уровня школы предметы могут меняться). </a:t>
            </a:r>
          </a:p>
          <a:p>
            <a:r>
              <a:rPr lang="ru-RU" sz="1000" baseline="0" dirty="0" smtClean="0"/>
              <a:t>А ведь может быть и больше, например, если вы получаете какие-либо подарки. Сложив те суммы, которые мы с вами видим в таблице, мы получаем 15 000 свободных денег, которые можем потратить на свою мечту или продолжить копить. И при этом мы не выпрашиваем у родителей купить нам какую-либо вещь, а в пределах наших накоплений можем позволить ее себе купить.  </a:t>
            </a:r>
          </a:p>
          <a:p>
            <a:r>
              <a:rPr lang="ru-RU" sz="1000" baseline="0" dirty="0" smtClean="0"/>
              <a:t>Итак, если покупать нам ничего не нужно, то что же нам делать с оставшимися деньгами – держать их под подушкой? (</a:t>
            </a:r>
            <a:r>
              <a:rPr lang="ru-RU" sz="1000" baseline="0" dirty="0" err="1" smtClean="0"/>
              <a:t>интерактив</a:t>
            </a:r>
            <a:r>
              <a:rPr lang="ru-RU" sz="1000" baseline="0" dirty="0" smtClean="0"/>
              <a:t>).</a:t>
            </a:r>
          </a:p>
          <a:p>
            <a:r>
              <a:rPr lang="ru-RU" sz="1000" baseline="0" dirty="0" smtClean="0"/>
              <a:t>Помимо покупки нужной вещи, мы также можем заставить деньги немного поработать. </a:t>
            </a:r>
            <a:endParaRPr lang="ru-RU" sz="1000" dirty="0"/>
          </a:p>
        </p:txBody>
      </p:sp>
      <p:sp>
        <p:nvSpPr>
          <p:cNvPr id="4" name="Номер слайда 3"/>
          <p:cNvSpPr>
            <a:spLocks noGrp="1"/>
          </p:cNvSpPr>
          <p:nvPr>
            <p:ph type="sldNum" sz="quarter" idx="10"/>
          </p:nvPr>
        </p:nvSpPr>
        <p:spPr/>
        <p:txBody>
          <a:bodyPr/>
          <a:lstStyle/>
          <a:p>
            <a:fld id="{AF919E56-9AE3-4A79-85EE-ECE03D4CFC66}" type="slidenum">
              <a:rPr lang="ru-RU" smtClean="0"/>
              <a:pPr/>
              <a:t>7</a:t>
            </a:fld>
            <a:endParaRPr lang="ru-RU"/>
          </a:p>
        </p:txBody>
      </p:sp>
    </p:spTree>
    <p:extLst>
      <p:ext uri="{BB962C8B-B14F-4D97-AF65-F5344CB8AC3E}">
        <p14:creationId xmlns:p14="http://schemas.microsoft.com/office/powerpoint/2010/main" val="360593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smtClean="0"/>
              <a:t>Неофициальная статистика утверждает, что примерно 2% людей склонны к предпринимательской деятельности. Если вы из этого числа, если чувствуете, что сможете вести свое дело – рискуйте! </a:t>
            </a:r>
            <a:r>
              <a:rPr lang="ru-RU" sz="1000" baseline="0" dirty="0" smtClean="0"/>
              <a:t>А если нет? Тогда соблюдайте три основных правила, на которых и базируется </a:t>
            </a:r>
            <a:r>
              <a:rPr lang="ru-RU" sz="1000" dirty="0" smtClean="0"/>
              <a:t>финансовая грамотность</a:t>
            </a:r>
            <a:r>
              <a:rPr lang="ru-RU" sz="1000" baseline="0" dirty="0" smtClean="0"/>
              <a:t>:</a:t>
            </a:r>
            <a:endParaRPr lang="ru-RU" sz="1000" dirty="0" smtClean="0"/>
          </a:p>
          <a:p>
            <a:pPr marL="228559" indent="-228559">
              <a:buAutoNum type="arabicPeriod"/>
            </a:pPr>
            <a:r>
              <a:rPr lang="ru-RU" sz="1000" dirty="0" smtClean="0"/>
              <a:t>Дисциплина</a:t>
            </a:r>
            <a:r>
              <a:rPr lang="ru-RU" sz="1000" baseline="0" dirty="0" smtClean="0"/>
              <a:t> – необходимо понимать, что если вы копите на какую-либо финансовую цель, то денежные средства тратить до достижения цели нельзя (даже если есть острая необходимость взять часть или всю сумму и потратить, то потом нужно вернуть взятые деньги в том же размере или больше). Если вы понимаете, что не можете удержаться от соблазна потратить деньги, то выбирайте наиболее эффективный способ хранения (банковский счет или НПФ), чтобы деньги было «сложно» просто так взять, а необходимо было совершить целый ряд действий.</a:t>
            </a:r>
          </a:p>
          <a:p>
            <a:pPr marL="228559" indent="-228559">
              <a:buAutoNum type="arabicPeriod"/>
            </a:pPr>
            <a:r>
              <a:rPr lang="ru-RU" sz="1000" baseline="0" dirty="0" smtClean="0"/>
              <a:t>Распределять потребности по приоритетам. Необходимо определиться, что для вас важно на каждом этапе жизни. Если вы живете с родителями, а хотите жить отдельно, то целью становится квартира (копить или взять ипотеку). Если у вас сломался автомобиль, а он крайне необходим, то нужно накопить либо на ремонт автомобиля, либо на покупку нового. Все и сразу не бывает. Нужно грамотно выстроить стратегию приобретения необходимых вещей. Не берите второй или третий кредит, если вам еще долго оплачивать первый!</a:t>
            </a:r>
          </a:p>
          <a:p>
            <a:pPr marL="228559" indent="-228559">
              <a:buAutoNum type="arabicPeriod"/>
            </a:pPr>
            <a:r>
              <a:rPr lang="ru-RU" sz="1000" baseline="0" dirty="0" smtClean="0"/>
              <a:t>Распределение «подушки безопасности»: нельзя хранить деньги в одном месте</a:t>
            </a:r>
            <a:r>
              <a:rPr lang="en-US" sz="1000" baseline="0" dirty="0" smtClean="0"/>
              <a:t>/</a:t>
            </a:r>
            <a:r>
              <a:rPr lang="ru-RU" sz="1000" baseline="0" dirty="0" smtClean="0"/>
              <a:t>активе – это слишком рискованно (возможен отзыв лицензии, мошенничество, резкое изменение рыночной конъюнктуры и т.д.). </a:t>
            </a:r>
          </a:p>
          <a:p>
            <a:pPr defTabSz="914235" fontAlgn="base">
              <a:spcBef>
                <a:spcPct val="30000"/>
              </a:spcBef>
              <a:spcAft>
                <a:spcPct val="0"/>
              </a:spcAft>
              <a:defRPr/>
            </a:pPr>
            <a:r>
              <a:rPr lang="ru-RU" sz="1000" dirty="0" smtClean="0"/>
              <a:t>Если</a:t>
            </a:r>
            <a:r>
              <a:rPr lang="ru-RU" sz="1000" baseline="0" dirty="0" smtClean="0"/>
              <a:t> </a:t>
            </a:r>
            <a:r>
              <a:rPr lang="ru-RU" sz="1000" dirty="0" smtClean="0"/>
              <a:t>вам удалось</a:t>
            </a:r>
            <a:r>
              <a:rPr lang="ru-RU" sz="1000" baseline="0" dirty="0" smtClean="0"/>
              <a:t> сбалансировать свой бюджет, т.е. добиться того, чтобы доходы стабильно превышали расходы, то можно задуматься о накоплении и преумножении своих денежных средств. Для этого нужно уметь пользоваться финансовыми инструментами и услугами. </a:t>
            </a:r>
          </a:p>
          <a:p>
            <a:endParaRPr lang="ru-RU" baseline="0" dirty="0" smtClean="0"/>
          </a:p>
        </p:txBody>
      </p:sp>
      <p:sp>
        <p:nvSpPr>
          <p:cNvPr id="4" name="Номер слайда 3"/>
          <p:cNvSpPr>
            <a:spLocks noGrp="1"/>
          </p:cNvSpPr>
          <p:nvPr>
            <p:ph type="sldNum" sz="quarter" idx="10"/>
          </p:nvPr>
        </p:nvSpPr>
        <p:spPr/>
        <p:txBody>
          <a:bodyPr/>
          <a:lstStyle/>
          <a:p>
            <a:fld id="{AF919E56-9AE3-4A79-85EE-ECE03D4CFC66}" type="slidenum">
              <a:rPr lang="ru-RU" smtClean="0"/>
              <a:pPr/>
              <a:t>8</a:t>
            </a:fld>
            <a:endParaRPr lang="ru-RU"/>
          </a:p>
        </p:txBody>
      </p:sp>
    </p:spTree>
    <p:extLst>
      <p:ext uri="{BB962C8B-B14F-4D97-AF65-F5344CB8AC3E}">
        <p14:creationId xmlns:p14="http://schemas.microsoft.com/office/powerpoint/2010/main" val="4119123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900" dirty="0" smtClean="0"/>
              <a:t>Давайте </a:t>
            </a:r>
            <a:r>
              <a:rPr lang="ru-RU" sz="900" dirty="0"/>
              <a:t>вкратце посмотрим, что нам предлагает финансовый </a:t>
            </a:r>
            <a:r>
              <a:rPr lang="ru-RU" sz="900" dirty="0" smtClean="0"/>
              <a:t>рынок</a:t>
            </a:r>
            <a:r>
              <a:rPr lang="ru-RU" sz="900" baseline="0" dirty="0" smtClean="0"/>
              <a:t> (возможен </a:t>
            </a:r>
            <a:r>
              <a:rPr lang="ru-RU" sz="900" baseline="0" dirty="0" err="1" smtClean="0"/>
              <a:t>интерактив</a:t>
            </a:r>
            <a:r>
              <a:rPr lang="ru-RU" sz="900" baseline="0" dirty="0" smtClean="0"/>
              <a:t>!)</a:t>
            </a:r>
            <a:endParaRPr lang="ru-RU" sz="900" dirty="0"/>
          </a:p>
          <a:p>
            <a:pPr lvl="0"/>
            <a:r>
              <a:rPr lang="ru-RU" sz="900" dirty="0"/>
              <a:t>1. Для сбережения денежных средств – Банк (депозит) – несете собственные средства и банк начисляет вам проценты. Риск минимальный – вклады </a:t>
            </a:r>
            <a:r>
              <a:rPr lang="ru-RU" sz="900" dirty="0" smtClean="0"/>
              <a:t>застрахованы (до 1 400 000 - 31.12.2015). </a:t>
            </a:r>
            <a:endParaRPr lang="ru-RU" sz="900" dirty="0"/>
          </a:p>
          <a:p>
            <a:pPr lvl="0"/>
            <a:r>
              <a:rPr lang="ru-RU" sz="900" dirty="0"/>
              <a:t>2. Для снижения рисков утраты здоровья и порчи имущества – Страховая компания (ДМС) – страхование это особый вид финансовых услуг, благодаря которым возможно защитить себя, свое имущество и интересы от различных случайно происходящих событий, которые зачастую приводят к серьезным материальным потерям (ДТП, тяжелое заболевание, пожар, наводнение, затопление и т.д.).</a:t>
            </a:r>
          </a:p>
          <a:p>
            <a:pPr lvl="0"/>
            <a:r>
              <a:rPr lang="ru-RU" sz="900" dirty="0"/>
              <a:t>3. Для приумножения пенсии – Негосударственный пенсионный фонд, Страховая компания </a:t>
            </a:r>
            <a:r>
              <a:rPr lang="ru-RU" sz="900" dirty="0" smtClean="0"/>
              <a:t>(пенсионное </a:t>
            </a:r>
            <a:r>
              <a:rPr lang="ru-RU" sz="900" dirty="0"/>
              <a:t>страхование жизни) – если вы не хотите получать минимальную пенсию от государства, то можете сами позаботиться об этом.</a:t>
            </a:r>
          </a:p>
          <a:p>
            <a:pPr lvl="0"/>
            <a:r>
              <a:rPr lang="ru-RU" sz="900" dirty="0"/>
              <a:t>4. Для получения дополнительного инвестиционного дохода – Инвестиционная и управляющая компании (рынок ценных бумаг) – в данном секторе необходимо быть аккуратными и осторожными, так как если соглашаться на все </a:t>
            </a:r>
            <a:r>
              <a:rPr lang="ru-RU" sz="900" dirty="0" smtClean="0"/>
              <a:t>предложения, </a:t>
            </a:r>
            <a:r>
              <a:rPr lang="ru-RU" sz="900" dirty="0"/>
              <a:t>то денежные средства можно не </a:t>
            </a:r>
            <a:r>
              <a:rPr lang="ru-RU" sz="900" dirty="0" smtClean="0"/>
              <a:t>приумножить</a:t>
            </a:r>
            <a:r>
              <a:rPr lang="ru-RU" sz="900" dirty="0"/>
              <a:t>, </a:t>
            </a:r>
            <a:r>
              <a:rPr lang="ru-RU" sz="900" dirty="0" smtClean="0"/>
              <a:t>а потерять</a:t>
            </a:r>
            <a:r>
              <a:rPr lang="ru-RU" sz="900" dirty="0"/>
              <a:t>. </a:t>
            </a:r>
          </a:p>
          <a:p>
            <a:pPr lvl="0"/>
            <a:r>
              <a:rPr lang="ru-RU" sz="900" dirty="0"/>
              <a:t>5. Получить адреналин, но потерять деньги – казино, финансовая пирамида, </a:t>
            </a:r>
            <a:r>
              <a:rPr lang="ru-RU" sz="900" dirty="0" err="1"/>
              <a:t>Ф</a:t>
            </a:r>
            <a:r>
              <a:rPr lang="ru-RU" sz="900" dirty="0" err="1" smtClean="0"/>
              <a:t>орекс</a:t>
            </a:r>
            <a:r>
              <a:rPr lang="ru-RU" sz="900" dirty="0" smtClean="0"/>
              <a:t>.</a:t>
            </a:r>
          </a:p>
          <a:p>
            <a:pPr lvl="0"/>
            <a:r>
              <a:rPr lang="ru-RU" sz="900" dirty="0" smtClean="0"/>
              <a:t>Казино – это игровое заведение, в котором с использованием игорного</a:t>
            </a:r>
            <a:r>
              <a:rPr lang="ru-RU" sz="900" baseline="0" dirty="0" smtClean="0"/>
              <a:t> оборудования осуществляется проведение азартных игр на деньги. </a:t>
            </a:r>
          </a:p>
          <a:p>
            <a:pPr lvl="0"/>
            <a:r>
              <a:rPr lang="ru-RU" sz="900" baseline="0" dirty="0" smtClean="0"/>
              <a:t>Финансовая пирамида – доход участникам выплачивается только за счет привлечения вкладов последующих участников. Как правило неизвестно, когда организаторы скроются с деньгами вкладчиков без погашения обязательств перед участниками финансовой пирамиды. </a:t>
            </a:r>
          </a:p>
          <a:p>
            <a:pPr lvl="0"/>
            <a:r>
              <a:rPr lang="ru-RU" sz="900" baseline="0" dirty="0" err="1" smtClean="0"/>
              <a:t>Форекс</a:t>
            </a:r>
            <a:r>
              <a:rPr lang="ru-RU" sz="900" baseline="0" dirty="0" smtClean="0"/>
              <a:t> – рынок торговли валютой по свободным ценам через коммерческие банки или специализированные центры торговли. С 01.10.2015 данный рынок будет регулироваться Банком России в соответствии с изменениями, внесенными в № 39 – ФЗ «О рынке ценных бумаг».</a:t>
            </a:r>
            <a:endParaRPr lang="ru-RU" sz="900" b="1" dirty="0" smtClean="0"/>
          </a:p>
          <a:p>
            <a:pPr defTabSz="914073"/>
            <a:r>
              <a:rPr lang="ru-RU" sz="900" b="1" dirty="0" smtClean="0"/>
              <a:t>В </a:t>
            </a:r>
            <a:r>
              <a:rPr lang="ru-RU" sz="900" b="1" dirty="0"/>
              <a:t>1984 году английский любитель азартных игр Эдвард </a:t>
            </a:r>
            <a:r>
              <a:rPr lang="ru-RU" sz="900" b="1" dirty="0" err="1"/>
              <a:t>Ходсон</a:t>
            </a:r>
            <a:r>
              <a:rPr lang="ru-RU" sz="900" b="1" dirty="0"/>
              <a:t> поставил 55 пенсов на победу лошади, шансы которой были ничтожно малы и оценивались как 3 956 748 к 1. Неожиданно для всех,  именно эта лошадь победила. Выигрыш составил более 2 миллионов фунтов. Но миллионером </a:t>
            </a:r>
            <a:r>
              <a:rPr lang="ru-RU" sz="900" b="1" dirty="0" err="1"/>
              <a:t>Ходсону</a:t>
            </a:r>
            <a:r>
              <a:rPr lang="ru-RU" sz="900" b="1" dirty="0"/>
              <a:t> стать не удалось: в данной конторе действовал лимит на выигрыш – не более 3 000 фунтов. Читать то, что написано мелким шрифтом </a:t>
            </a:r>
            <a:r>
              <a:rPr lang="ru-RU" sz="900" b="1" dirty="0" smtClean="0"/>
              <a:t>– полезно!</a:t>
            </a:r>
            <a:endParaRPr lang="ru-RU" sz="900" dirty="0"/>
          </a:p>
          <a:p>
            <a:pPr lvl="0"/>
            <a:endParaRPr lang="ru-RU" sz="900" dirty="0"/>
          </a:p>
          <a:p>
            <a:endParaRPr lang="ru-RU" sz="900" dirty="0"/>
          </a:p>
        </p:txBody>
      </p:sp>
      <p:sp>
        <p:nvSpPr>
          <p:cNvPr id="4" name="Номер слайда 3"/>
          <p:cNvSpPr>
            <a:spLocks noGrp="1"/>
          </p:cNvSpPr>
          <p:nvPr>
            <p:ph type="sldNum" sz="quarter" idx="10"/>
          </p:nvPr>
        </p:nvSpPr>
        <p:spPr/>
        <p:txBody>
          <a:bodyPr/>
          <a:lstStyle/>
          <a:p>
            <a:pPr>
              <a:defRPr/>
            </a:pPr>
            <a:fld id="{194BAFD0-6E68-4CCD-9139-87785CB04BB5}" type="slidenum">
              <a:rPr lang="ru-RU"/>
              <a:pPr>
                <a:defRPr/>
              </a:pPr>
              <a:t>9</a:t>
            </a:fld>
            <a:endParaRPr lang="ru-RU"/>
          </a:p>
        </p:txBody>
      </p:sp>
    </p:spTree>
    <p:extLst>
      <p:ext uri="{BB962C8B-B14F-4D97-AF65-F5344CB8AC3E}">
        <p14:creationId xmlns:p14="http://schemas.microsoft.com/office/powerpoint/2010/main" val="2770739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0" name="Rectangle 9"/>
          <p:cNvSpPr/>
          <p:nvPr userDrawn="1"/>
        </p:nvSpPr>
        <p:spPr>
          <a:xfrm>
            <a:off x="0" y="4105188"/>
            <a:ext cx="12192000" cy="2752812"/>
          </a:xfrm>
          <a:prstGeom prst="rect">
            <a:avLst/>
          </a:prstGeom>
          <a:solidFill>
            <a:schemeClr val="accent6"/>
          </a:solidFill>
          <a:ln>
            <a:solidFill>
              <a:srgbClr val="AB52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1"/>
            <a:ext cx="12192000" cy="136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Подзаголовок 2"/>
          <p:cNvSpPr>
            <a:spLocks noGrp="1"/>
          </p:cNvSpPr>
          <p:nvPr>
            <p:ph type="subTitle" idx="1"/>
          </p:nvPr>
        </p:nvSpPr>
        <p:spPr>
          <a:xfrm>
            <a:off x="6068542" y="5594867"/>
            <a:ext cx="5766485" cy="659027"/>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15" name="Title 14"/>
          <p:cNvSpPr>
            <a:spLocks noGrp="1"/>
          </p:cNvSpPr>
          <p:nvPr>
            <p:ph type="title"/>
          </p:nvPr>
        </p:nvSpPr>
        <p:spPr>
          <a:xfrm>
            <a:off x="6068542" y="4118919"/>
            <a:ext cx="5766486" cy="1359244"/>
          </a:xfrm>
        </p:spPr>
        <p:txBody>
          <a:bodyPr anchor="b">
            <a:normAutofit/>
          </a:bodyPr>
          <a:lstStyle>
            <a:lvl1pPr>
              <a:defRPr sz="2000">
                <a:solidFill>
                  <a:srgbClr val="FFFFFF"/>
                </a:solidFill>
              </a:defRPr>
            </a:lvl1pPr>
          </a:lstStyle>
          <a:p>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
        <p:nvSpPr>
          <p:cNvPr id="16" name="Date Placeholder 26"/>
          <p:cNvSpPr>
            <a:spLocks noGrp="1"/>
          </p:cNvSpPr>
          <p:nvPr>
            <p:ph type="dt" sz="half" idx="2"/>
          </p:nvPr>
        </p:nvSpPr>
        <p:spPr>
          <a:xfrm>
            <a:off x="6101492" y="6315164"/>
            <a:ext cx="2844800" cy="365125"/>
          </a:xfrm>
          <a:prstGeom prst="rect">
            <a:avLst/>
          </a:prstGeom>
        </p:spPr>
        <p:txBody>
          <a:bodyPr vert="horz" lIns="0" tIns="0" rIns="0" bIns="0" rtlCol="0" anchor="t"/>
          <a:lstStyle>
            <a:lvl1pPr algn="l">
              <a:defRPr sz="1200">
                <a:solidFill>
                  <a:srgbClr val="FFFFFF"/>
                </a:solidFill>
              </a:defRPr>
            </a:lvl1pPr>
          </a:lstStyle>
          <a:p>
            <a:endParaRPr lang="en-US" dirty="0"/>
          </a:p>
        </p:txBody>
      </p:sp>
      <p:sp>
        <p:nvSpPr>
          <p:cNvPr id="6" name="Текст 5"/>
          <p:cNvSpPr>
            <a:spLocks noGrp="1"/>
          </p:cNvSpPr>
          <p:nvPr>
            <p:ph type="body" sz="quarter" idx="10" hasCustomPrompt="1"/>
          </p:nvPr>
        </p:nvSpPr>
        <p:spPr>
          <a:xfrm>
            <a:off x="549189" y="5594866"/>
            <a:ext cx="5410969" cy="665893"/>
          </a:xfrm>
        </p:spPr>
        <p:txBody>
          <a:bodyPr>
            <a:noAutofit/>
          </a:bodyPr>
          <a:lstStyle>
            <a:lvl1pPr marL="0" indent="0" algn="r">
              <a:buNone/>
              <a:defRPr sz="2000" baseline="0">
                <a:solidFill>
                  <a:schemeClr val="bg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dirty="0" smtClean="0"/>
              <a:t>Введите имя автора презентации</a:t>
            </a:r>
            <a:endParaRPr lang="ru-RU" dirty="0"/>
          </a:p>
        </p:txBody>
      </p:sp>
      <p:pic>
        <p:nvPicPr>
          <p:cNvPr id="12" name="Picture 11" descr="all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977" y="-308918"/>
            <a:ext cx="3650043" cy="2016119"/>
          </a:xfrm>
          <a:prstGeom prst="rect">
            <a:avLst/>
          </a:prstGeom>
        </p:spPr>
      </p:pic>
      <p:pic>
        <p:nvPicPr>
          <p:cNvPr id="13" name="Picture 2"/>
          <p:cNvPicPr>
            <a:picLocks noChangeAspect="1" noChangeArrowheads="1"/>
          </p:cNvPicPr>
          <p:nvPr userDrawn="1"/>
        </p:nvPicPr>
        <p:blipFill>
          <a:blip r:embed="rId3" cstate="print"/>
          <a:srcRect l="7494" r="7951"/>
          <a:stretch>
            <a:fillRect/>
          </a:stretch>
        </p:blipFill>
        <p:spPr bwMode="auto">
          <a:xfrm>
            <a:off x="0" y="1368000"/>
            <a:ext cx="12192000" cy="274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642300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Пустой слайд">
    <p:spTree>
      <p:nvGrpSpPr>
        <p:cNvPr id="1" name=""/>
        <p:cNvGrpSpPr/>
        <p:nvPr/>
      </p:nvGrpSpPr>
      <p:grpSpPr>
        <a:xfrm>
          <a:off x="0" y="0"/>
          <a:ext cx="0" cy="0"/>
          <a:chOff x="0" y="0"/>
          <a:chExt cx="0" cy="0"/>
        </a:xfrm>
      </p:grpSpPr>
      <p:sp>
        <p:nvSpPr>
          <p:cNvPr id="2" name="Прямоугольник 2"/>
          <p:cNvSpPr/>
          <p:nvPr userDrawn="1"/>
        </p:nvSpPr>
        <p:spPr>
          <a:xfrm>
            <a:off x="12433300" y="0"/>
            <a:ext cx="1794933" cy="461963"/>
          </a:xfrm>
          <a:prstGeom prst="rect">
            <a:avLst/>
          </a:prstGeom>
        </p:spPr>
        <p:txBody>
          <a:bodyPr lIns="0" tIns="0" rIns="0" bIns="0">
            <a:spAutoFit/>
          </a:bodyPr>
          <a:lstStyle/>
          <a:p>
            <a:pPr fontAlgn="auto">
              <a:spcBef>
                <a:spcPts val="0"/>
              </a:spcBef>
              <a:spcAft>
                <a:spcPts val="0"/>
              </a:spcAft>
              <a:defRPr/>
            </a:pPr>
            <a:r>
              <a:rPr lang="ru-RU" sz="1000" i="1" dirty="0">
                <a:latin typeface="+mn-lt"/>
              </a:rPr>
              <a:t>Пустой макет.</a:t>
            </a:r>
          </a:p>
          <a:p>
            <a:pPr fontAlgn="auto">
              <a:spcBef>
                <a:spcPts val="0"/>
              </a:spcBef>
              <a:spcAft>
                <a:spcPts val="0"/>
              </a:spcAft>
              <a:defRPr/>
            </a:pPr>
            <a:r>
              <a:rPr lang="ru-RU" sz="1000" i="1" dirty="0">
                <a:latin typeface="+mn-lt"/>
              </a:rPr>
              <a:t>Предназначен</a:t>
            </a:r>
            <a:br>
              <a:rPr lang="ru-RU" sz="1000" i="1" dirty="0">
                <a:latin typeface="+mn-lt"/>
              </a:rPr>
            </a:br>
            <a:r>
              <a:rPr lang="ru-RU" sz="1000" i="1" dirty="0">
                <a:latin typeface="+mn-lt"/>
              </a:rPr>
              <a:t>для набросков.</a:t>
            </a:r>
          </a:p>
        </p:txBody>
      </p:sp>
      <p:sp>
        <p:nvSpPr>
          <p:cNvPr id="3" name="Номер слайда 3"/>
          <p:cNvSpPr>
            <a:spLocks noGrp="1"/>
          </p:cNvSpPr>
          <p:nvPr>
            <p:ph type="sldNum" sz="quarter" idx="10"/>
          </p:nvPr>
        </p:nvSpPr>
        <p:spPr/>
        <p:txBody>
          <a:bodyPr/>
          <a:lstStyle>
            <a:lvl1pPr>
              <a:defRPr/>
            </a:lvl1pPr>
          </a:lstStyle>
          <a:p>
            <a:pPr>
              <a:defRPr/>
            </a:pPr>
            <a:fld id="{403C7158-57A6-4690-88EA-37FBA62A2FAE}" type="slidenum">
              <a:rPr lang="ru-RU"/>
              <a:pPr>
                <a:defRPr/>
              </a:pPr>
              <a:t>‹#›</a:t>
            </a:fld>
            <a:endParaRPr lang="ru-RU"/>
          </a:p>
        </p:txBody>
      </p:sp>
    </p:spTree>
    <p:extLst>
      <p:ext uri="{BB962C8B-B14F-4D97-AF65-F5344CB8AC3E}">
        <p14:creationId xmlns:p14="http://schemas.microsoft.com/office/powerpoint/2010/main" val="293507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Text Placeholder 8"/>
          <p:cNvSpPr>
            <a:spLocks noGrp="1"/>
          </p:cNvSpPr>
          <p:nvPr>
            <p:ph type="body" sz="quarter" idx="13" hasCustomPrompt="1"/>
          </p:nvPr>
        </p:nvSpPr>
        <p:spPr>
          <a:xfrm>
            <a:off x="3371250" y="336378"/>
            <a:ext cx="3568700" cy="521730"/>
          </a:xfrm>
        </p:spPr>
        <p:txBody>
          <a:bodyPr anchor="ctr">
            <a:normAutofit/>
          </a:bodyPr>
          <a:lstStyle>
            <a:lvl1pPr marL="0" indent="0">
              <a:buNone/>
              <a:defRPr sz="800" cap="all" baseline="0">
                <a:solidFill>
                  <a:srgbClr val="AB5253"/>
                </a:solidFill>
              </a:defRPr>
            </a:lvl1pPr>
          </a:lstStyle>
          <a:p>
            <a:pPr lvl="0"/>
            <a:r>
              <a:rPr lang="ru-RU" dirty="0" smtClean="0"/>
              <a:t>Название раздела</a:t>
            </a:r>
            <a:endParaRPr lang="en-US" dirty="0"/>
          </a:p>
        </p:txBody>
      </p:sp>
      <p:sp>
        <p:nvSpPr>
          <p:cNvPr id="6" name="Номер слайда 5"/>
          <p:cNvSpPr>
            <a:spLocks noGrp="1"/>
          </p:cNvSpPr>
          <p:nvPr>
            <p:ph type="sldNum" sz="quarter" idx="4"/>
          </p:nvPr>
        </p:nvSpPr>
        <p:spPr>
          <a:xfrm>
            <a:off x="11229959" y="344615"/>
            <a:ext cx="480238" cy="469858"/>
          </a:xfrm>
          <a:prstGeom prst="rect">
            <a:avLst/>
          </a:prstGeom>
        </p:spPr>
        <p:txBody>
          <a:bodyPr vert="horz" lIns="0" tIns="0" rIns="0" bIns="0" rtlCol="0" anchor="ctr"/>
          <a:lstStyle>
            <a:lvl1pPr algn="r">
              <a:defRPr sz="800">
                <a:solidFill>
                  <a:srgbClr val="77777A"/>
                </a:solidFill>
              </a:defRPr>
            </a:lvl1pPr>
          </a:lstStyle>
          <a:p>
            <a:fld id="{2EC4EB27-9ADE-42C2-9A98-47F5822B2EE7}" type="slidenum">
              <a:rPr lang="ru-RU" smtClean="0"/>
              <a:pPr/>
              <a:t>‹#›</a:t>
            </a:fld>
            <a:endParaRPr lang="ru-RU" dirty="0"/>
          </a:p>
        </p:txBody>
      </p:sp>
    </p:spTree>
    <p:extLst>
      <p:ext uri="{BB962C8B-B14F-4D97-AF65-F5344CB8AC3E}">
        <p14:creationId xmlns:p14="http://schemas.microsoft.com/office/powerpoint/2010/main" val="303388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userDrawn="1"/>
        </p:nvSpPr>
        <p:spPr>
          <a:xfrm>
            <a:off x="0" y="4105188"/>
            <a:ext cx="12192000" cy="2752812"/>
          </a:xfrm>
          <a:prstGeom prst="rect">
            <a:avLst/>
          </a:prstGeom>
          <a:solidFill>
            <a:srgbClr val="AB5253"/>
          </a:solidFill>
          <a:ln>
            <a:solidFill>
              <a:srgbClr val="AB52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1"/>
            <a:ext cx="12192000" cy="136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6096001" y="4118920"/>
            <a:ext cx="5251450" cy="741405"/>
          </a:xfrm>
        </p:spPr>
        <p:txBody>
          <a:bodyPr anchor="b"/>
          <a:lstStyle>
            <a:lvl1pPr>
              <a:defRPr sz="2000">
                <a:solidFill>
                  <a:schemeClr val="bg1"/>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6096001" y="4942705"/>
            <a:ext cx="5251450" cy="1146947"/>
          </a:xfrm>
        </p:spPr>
        <p:txBody>
          <a:bodyPr>
            <a:normAutofit/>
          </a:bodyPr>
          <a:lstStyle>
            <a:lvl1pPr marL="0" indent="0">
              <a:buNone/>
              <a:defRPr sz="2000">
                <a:solidFill>
                  <a:srgbClr val="E7E6E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smtClean="0"/>
              <a:t>Образец текста</a:t>
            </a:r>
          </a:p>
        </p:txBody>
      </p:sp>
      <p:pic>
        <p:nvPicPr>
          <p:cNvPr id="12" name="Picture 11" descr="CBRF-Razdelite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2973"/>
            <a:ext cx="12192000" cy="2740800"/>
          </a:xfrm>
          <a:prstGeom prst="rect">
            <a:avLst/>
          </a:prstGeom>
        </p:spPr>
      </p:pic>
      <p:pic>
        <p:nvPicPr>
          <p:cNvPr id="11" name="Picture 10" descr="all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4977" y="-308918"/>
            <a:ext cx="3650043" cy="2016119"/>
          </a:xfrm>
          <a:prstGeom prst="rect">
            <a:avLst/>
          </a:prstGeom>
        </p:spPr>
      </p:pic>
    </p:spTree>
    <p:extLst>
      <p:ext uri="{BB962C8B-B14F-4D97-AF65-F5344CB8AC3E}">
        <p14:creationId xmlns:p14="http://schemas.microsoft.com/office/powerpoint/2010/main" val="320573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1"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532395"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Text Placeholder 8"/>
          <p:cNvSpPr>
            <a:spLocks noGrp="1"/>
          </p:cNvSpPr>
          <p:nvPr>
            <p:ph type="body" sz="quarter" idx="13" hasCustomPrompt="1"/>
          </p:nvPr>
        </p:nvSpPr>
        <p:spPr>
          <a:xfrm>
            <a:off x="3371250" y="336378"/>
            <a:ext cx="3568700" cy="521730"/>
          </a:xfrm>
        </p:spPr>
        <p:txBody>
          <a:bodyPr anchor="ctr">
            <a:normAutofit/>
          </a:bodyPr>
          <a:lstStyle>
            <a:lvl1pPr marL="0" indent="0">
              <a:buNone/>
              <a:defRPr sz="800" cap="all" baseline="0">
                <a:solidFill>
                  <a:srgbClr val="AB5253"/>
                </a:solidFill>
              </a:defRPr>
            </a:lvl1pPr>
          </a:lstStyle>
          <a:p>
            <a:pPr lvl="0"/>
            <a:r>
              <a:rPr lang="ru-RU" dirty="0" smtClean="0"/>
              <a:t>Название раздела</a:t>
            </a:r>
            <a:endParaRPr lang="en-US" dirty="0"/>
          </a:p>
        </p:txBody>
      </p:sp>
      <p:sp>
        <p:nvSpPr>
          <p:cNvPr id="7" name="Номер слайда 5"/>
          <p:cNvSpPr>
            <a:spLocks noGrp="1"/>
          </p:cNvSpPr>
          <p:nvPr>
            <p:ph type="sldNum" sz="quarter" idx="4"/>
          </p:nvPr>
        </p:nvSpPr>
        <p:spPr>
          <a:xfrm>
            <a:off x="11229959" y="344615"/>
            <a:ext cx="480238" cy="469858"/>
          </a:xfrm>
          <a:prstGeom prst="rect">
            <a:avLst/>
          </a:prstGeom>
        </p:spPr>
        <p:txBody>
          <a:bodyPr vert="horz" lIns="0" tIns="0" rIns="0" bIns="0" rtlCol="0" anchor="ctr"/>
          <a:lstStyle>
            <a:lvl1pPr algn="r">
              <a:defRPr sz="800">
                <a:solidFill>
                  <a:srgbClr val="77777A"/>
                </a:solidFill>
              </a:defRPr>
            </a:lvl1pPr>
          </a:lstStyle>
          <a:p>
            <a:fld id="{2EC4EB27-9ADE-42C2-9A98-47F5822B2EE7}" type="slidenum">
              <a:rPr lang="ru-RU" smtClean="0"/>
              <a:pPr/>
              <a:t>‹#›</a:t>
            </a:fld>
            <a:endParaRPr lang="ru-RU" dirty="0"/>
          </a:p>
        </p:txBody>
      </p:sp>
    </p:spTree>
    <p:extLst>
      <p:ext uri="{BB962C8B-B14F-4D97-AF65-F5344CB8AC3E}">
        <p14:creationId xmlns:p14="http://schemas.microsoft.com/office/powerpoint/2010/main" val="344167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Text Placeholder 8"/>
          <p:cNvSpPr>
            <a:spLocks noGrp="1"/>
          </p:cNvSpPr>
          <p:nvPr>
            <p:ph type="body" sz="quarter" idx="13" hasCustomPrompt="1"/>
          </p:nvPr>
        </p:nvSpPr>
        <p:spPr>
          <a:xfrm>
            <a:off x="3371250" y="336378"/>
            <a:ext cx="3568700" cy="521730"/>
          </a:xfrm>
        </p:spPr>
        <p:txBody>
          <a:bodyPr anchor="ctr">
            <a:normAutofit/>
          </a:bodyPr>
          <a:lstStyle>
            <a:lvl1pPr marL="0" indent="0">
              <a:buNone/>
              <a:defRPr sz="800" cap="all" baseline="0">
                <a:solidFill>
                  <a:srgbClr val="AB5253"/>
                </a:solidFill>
              </a:defRPr>
            </a:lvl1pPr>
          </a:lstStyle>
          <a:p>
            <a:pPr lvl="0"/>
            <a:r>
              <a:rPr lang="ru-RU" dirty="0" smtClean="0"/>
              <a:t>Название раздела</a:t>
            </a:r>
            <a:endParaRPr lang="en-US" dirty="0"/>
          </a:p>
        </p:txBody>
      </p:sp>
      <p:sp>
        <p:nvSpPr>
          <p:cNvPr id="5" name="Номер слайда 5"/>
          <p:cNvSpPr>
            <a:spLocks noGrp="1"/>
          </p:cNvSpPr>
          <p:nvPr>
            <p:ph type="sldNum" sz="quarter" idx="4"/>
          </p:nvPr>
        </p:nvSpPr>
        <p:spPr>
          <a:xfrm>
            <a:off x="11229959" y="344615"/>
            <a:ext cx="480238" cy="469858"/>
          </a:xfrm>
          <a:prstGeom prst="rect">
            <a:avLst/>
          </a:prstGeom>
        </p:spPr>
        <p:txBody>
          <a:bodyPr vert="horz" lIns="0" tIns="0" rIns="0" bIns="0" rtlCol="0" anchor="ctr"/>
          <a:lstStyle>
            <a:lvl1pPr algn="r">
              <a:defRPr sz="800">
                <a:solidFill>
                  <a:srgbClr val="77777A"/>
                </a:solidFill>
              </a:defRPr>
            </a:lvl1pPr>
          </a:lstStyle>
          <a:p>
            <a:fld id="{2EC4EB27-9ADE-42C2-9A98-47F5822B2EE7}" type="slidenum">
              <a:rPr lang="ru-RU" smtClean="0"/>
              <a:pPr/>
              <a:t>‹#›</a:t>
            </a:fld>
            <a:endParaRPr lang="ru-RU" dirty="0"/>
          </a:p>
        </p:txBody>
      </p:sp>
    </p:spTree>
    <p:extLst>
      <p:ext uri="{BB962C8B-B14F-4D97-AF65-F5344CB8AC3E}">
        <p14:creationId xmlns:p14="http://schemas.microsoft.com/office/powerpoint/2010/main" val="242341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3371250" y="336378"/>
            <a:ext cx="3568700" cy="521730"/>
          </a:xfrm>
        </p:spPr>
        <p:txBody>
          <a:bodyPr anchor="ctr">
            <a:normAutofit/>
          </a:bodyPr>
          <a:lstStyle>
            <a:lvl1pPr marL="0" indent="0">
              <a:buNone/>
              <a:defRPr sz="800" cap="all" baseline="0">
                <a:solidFill>
                  <a:srgbClr val="AB5253"/>
                </a:solidFill>
              </a:defRPr>
            </a:lvl1pPr>
          </a:lstStyle>
          <a:p>
            <a:pPr lvl="0"/>
            <a:r>
              <a:rPr lang="ru-RU" dirty="0" smtClean="0"/>
              <a:t>Название раздела</a:t>
            </a:r>
            <a:endParaRPr lang="en-US" dirty="0"/>
          </a:p>
        </p:txBody>
      </p:sp>
      <p:sp>
        <p:nvSpPr>
          <p:cNvPr id="4" name="Номер слайда 5"/>
          <p:cNvSpPr>
            <a:spLocks noGrp="1"/>
          </p:cNvSpPr>
          <p:nvPr>
            <p:ph type="sldNum" sz="quarter" idx="4"/>
          </p:nvPr>
        </p:nvSpPr>
        <p:spPr>
          <a:xfrm>
            <a:off x="11229959" y="344615"/>
            <a:ext cx="480238" cy="469858"/>
          </a:xfrm>
          <a:prstGeom prst="rect">
            <a:avLst/>
          </a:prstGeom>
        </p:spPr>
        <p:txBody>
          <a:bodyPr vert="horz" lIns="0" tIns="0" rIns="0" bIns="0" rtlCol="0" anchor="ctr"/>
          <a:lstStyle>
            <a:lvl1pPr algn="r">
              <a:defRPr sz="800">
                <a:solidFill>
                  <a:srgbClr val="77777A"/>
                </a:solidFill>
              </a:defRPr>
            </a:lvl1pPr>
          </a:lstStyle>
          <a:p>
            <a:fld id="{2EC4EB27-9ADE-42C2-9A98-47F5822B2EE7}" type="slidenum">
              <a:rPr lang="ru-RU" smtClean="0"/>
              <a:pPr/>
              <a:t>‹#›</a:t>
            </a:fld>
            <a:endParaRPr lang="ru-RU" dirty="0"/>
          </a:p>
        </p:txBody>
      </p:sp>
    </p:spTree>
    <p:extLst>
      <p:ext uri="{BB962C8B-B14F-4D97-AF65-F5344CB8AC3E}">
        <p14:creationId xmlns:p14="http://schemas.microsoft.com/office/powerpoint/2010/main" val="207032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7460" y="1208216"/>
            <a:ext cx="6597136" cy="713946"/>
          </a:xfrm>
        </p:spPr>
        <p:txBody>
          <a:bodyPr anchor="t">
            <a:normAutofit/>
          </a:bodyPr>
          <a:lstStyle>
            <a:lvl1pPr>
              <a:defRPr sz="2000"/>
            </a:lvl1pPr>
          </a:lstStyle>
          <a:p>
            <a:r>
              <a:rPr lang="ru-RU" dirty="0" smtClean="0"/>
              <a:t>Образец заголовка</a:t>
            </a:r>
            <a:endParaRPr lang="ru-RU" dirty="0"/>
          </a:p>
        </p:txBody>
      </p:sp>
      <p:sp>
        <p:nvSpPr>
          <p:cNvPr id="3" name="Рисунок 2"/>
          <p:cNvSpPr>
            <a:spLocks noGrp="1"/>
          </p:cNvSpPr>
          <p:nvPr>
            <p:ph type="pic" idx="1"/>
          </p:nvPr>
        </p:nvSpPr>
        <p:spPr>
          <a:xfrm>
            <a:off x="810270" y="1208217"/>
            <a:ext cx="4022596" cy="50372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5107460" y="2114380"/>
            <a:ext cx="6597136" cy="41390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smtClean="0"/>
              <a:t>Образец текста</a:t>
            </a:r>
          </a:p>
        </p:txBody>
      </p:sp>
      <p:sp>
        <p:nvSpPr>
          <p:cNvPr id="8" name="Text Placeholder 8"/>
          <p:cNvSpPr>
            <a:spLocks noGrp="1"/>
          </p:cNvSpPr>
          <p:nvPr>
            <p:ph type="body" sz="quarter" idx="13" hasCustomPrompt="1"/>
          </p:nvPr>
        </p:nvSpPr>
        <p:spPr>
          <a:xfrm>
            <a:off x="3371250" y="336378"/>
            <a:ext cx="3568700" cy="521730"/>
          </a:xfrm>
        </p:spPr>
        <p:txBody>
          <a:bodyPr anchor="ctr">
            <a:normAutofit/>
          </a:bodyPr>
          <a:lstStyle>
            <a:lvl1pPr marL="0" indent="0">
              <a:buNone/>
              <a:defRPr sz="800" cap="all" baseline="0">
                <a:solidFill>
                  <a:srgbClr val="AB5253"/>
                </a:solidFill>
              </a:defRPr>
            </a:lvl1pPr>
          </a:lstStyle>
          <a:p>
            <a:pPr lvl="0"/>
            <a:r>
              <a:rPr lang="ru-RU" dirty="0" smtClean="0"/>
              <a:t>Название раздела</a:t>
            </a:r>
            <a:endParaRPr lang="en-US" dirty="0"/>
          </a:p>
        </p:txBody>
      </p:sp>
      <p:sp>
        <p:nvSpPr>
          <p:cNvPr id="7" name="Номер слайда 5"/>
          <p:cNvSpPr>
            <a:spLocks noGrp="1"/>
          </p:cNvSpPr>
          <p:nvPr>
            <p:ph type="sldNum" sz="quarter" idx="4"/>
          </p:nvPr>
        </p:nvSpPr>
        <p:spPr>
          <a:xfrm>
            <a:off x="11229959" y="344615"/>
            <a:ext cx="480238" cy="469858"/>
          </a:xfrm>
          <a:prstGeom prst="rect">
            <a:avLst/>
          </a:prstGeom>
        </p:spPr>
        <p:txBody>
          <a:bodyPr vert="horz" lIns="0" tIns="0" rIns="0" bIns="0" rtlCol="0" anchor="ctr"/>
          <a:lstStyle>
            <a:lvl1pPr algn="r">
              <a:defRPr sz="800">
                <a:solidFill>
                  <a:srgbClr val="77777A"/>
                </a:solidFill>
              </a:defRPr>
            </a:lvl1pPr>
          </a:lstStyle>
          <a:p>
            <a:fld id="{2EC4EB27-9ADE-42C2-9A98-47F5822B2EE7}" type="slidenum">
              <a:rPr lang="ru-RU" smtClean="0"/>
              <a:pPr/>
              <a:t>‹#›</a:t>
            </a:fld>
            <a:endParaRPr lang="ru-RU" dirty="0"/>
          </a:p>
        </p:txBody>
      </p:sp>
    </p:spTree>
    <p:extLst>
      <p:ext uri="{BB962C8B-B14F-4D97-AF65-F5344CB8AC3E}">
        <p14:creationId xmlns:p14="http://schemas.microsoft.com/office/powerpoint/2010/main" val="236059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4" name="TextBox 4"/>
          <p:cNvSpPr txBox="1"/>
          <p:nvPr userDrawn="1"/>
        </p:nvSpPr>
        <p:spPr>
          <a:xfrm>
            <a:off x="-2065865" y="1341438"/>
            <a:ext cx="1898650" cy="2266950"/>
          </a:xfrm>
          <a:prstGeom prst="rect">
            <a:avLst/>
          </a:prstGeom>
          <a:noFill/>
        </p:spPr>
        <p:txBody>
          <a:bodyPr lIns="0" tIns="0" rIns="0" bIns="0"/>
          <a:lstStyle/>
          <a:p>
            <a:pPr fontAlgn="auto">
              <a:spcBef>
                <a:spcPts val="0"/>
              </a:spcBef>
              <a:spcAft>
                <a:spcPts val="0"/>
              </a:spcAft>
              <a:defRPr/>
            </a:pPr>
            <a:r>
              <a:rPr lang="ru-RU" sz="1000" dirty="0">
                <a:latin typeface="+mn-lt"/>
              </a:rPr>
              <a:t>Первый уровень</a:t>
            </a:r>
            <a:r>
              <a:rPr lang="en-US" sz="1000" dirty="0">
                <a:latin typeface="+mn-lt"/>
              </a:rPr>
              <a:t>, 14pt</a:t>
            </a:r>
          </a:p>
          <a:p>
            <a:pPr marL="114300" lvl="1" indent="-114300" fontAlgn="auto">
              <a:spcBef>
                <a:spcPts val="300"/>
              </a:spcBef>
              <a:spcAft>
                <a:spcPts val="0"/>
              </a:spcAft>
              <a:buSzPct val="100000"/>
              <a:buFontTx/>
              <a:buBlip>
                <a:blip r:embed="rId2"/>
              </a:buBlip>
              <a:defRPr/>
            </a:pPr>
            <a:r>
              <a:rPr lang="ru-RU" sz="1000" dirty="0">
                <a:latin typeface="+mn-lt"/>
              </a:rPr>
              <a:t>Второй уровень, </a:t>
            </a:r>
            <a:r>
              <a:rPr lang="en-US" sz="1000" dirty="0">
                <a:latin typeface="+mn-lt"/>
              </a:rPr>
              <a:t>14pt</a:t>
            </a:r>
          </a:p>
          <a:p>
            <a:pPr marL="219075" lvl="2" indent="-133350" fontAlgn="auto">
              <a:spcBef>
                <a:spcPts val="250"/>
              </a:spcBef>
              <a:spcAft>
                <a:spcPts val="0"/>
              </a:spcAft>
              <a:buFontTx/>
              <a:buBlip>
                <a:blip r:embed="rId3"/>
              </a:buBlip>
              <a:defRPr/>
            </a:pPr>
            <a:r>
              <a:rPr lang="ru-RU" sz="800" dirty="0">
                <a:latin typeface="+mn-lt"/>
              </a:rPr>
              <a:t>Третий уровень, </a:t>
            </a:r>
            <a:r>
              <a:rPr lang="en-US" sz="800" dirty="0">
                <a:latin typeface="+mn-lt"/>
              </a:rPr>
              <a:t>12pt</a:t>
            </a:r>
            <a:endParaRPr lang="ru-RU" sz="800" dirty="0">
              <a:latin typeface="+mn-lt"/>
            </a:endParaRPr>
          </a:p>
          <a:p>
            <a:pPr fontAlgn="auto">
              <a:spcBef>
                <a:spcPts val="1800"/>
              </a:spcBef>
              <a:spcAft>
                <a:spcPts val="0"/>
              </a:spcAft>
              <a:defRPr/>
            </a:pPr>
            <a:r>
              <a:rPr lang="ru-RU" sz="1000" dirty="0">
                <a:latin typeface="+mn-lt"/>
              </a:rPr>
              <a:t>Для смены уровня  нажмите </a:t>
            </a:r>
            <a:r>
              <a:rPr lang="en-US" sz="1000" b="1" dirty="0">
                <a:latin typeface="+mn-lt"/>
              </a:rPr>
              <a:t>Tab</a:t>
            </a:r>
            <a:r>
              <a:rPr lang="en-US" sz="1000" dirty="0">
                <a:latin typeface="+mn-lt"/>
              </a:rPr>
              <a:t>,</a:t>
            </a:r>
            <a:br>
              <a:rPr lang="en-US" sz="1000" dirty="0">
                <a:latin typeface="+mn-lt"/>
              </a:rPr>
            </a:br>
            <a:r>
              <a:rPr lang="ru-RU" sz="1000" dirty="0">
                <a:latin typeface="+mn-lt"/>
              </a:rPr>
              <a:t>либо выделите  набранную строку</a:t>
            </a:r>
            <a:r>
              <a:rPr lang="en-US" sz="1000" dirty="0">
                <a:latin typeface="+mn-lt"/>
              </a:rPr>
              <a:t/>
            </a:r>
            <a:br>
              <a:rPr lang="en-US" sz="1000" dirty="0">
                <a:latin typeface="+mn-lt"/>
              </a:rPr>
            </a:br>
            <a:r>
              <a:rPr lang="ru-RU" sz="1000" dirty="0">
                <a:latin typeface="+mn-lt"/>
              </a:rPr>
              <a:t>и нажмите</a:t>
            </a:r>
            <a:r>
              <a:rPr lang="en-US" sz="1000" dirty="0">
                <a:latin typeface="+mn-lt"/>
              </a:rPr>
              <a:t> </a:t>
            </a:r>
            <a:r>
              <a:rPr lang="en-US" sz="1000" b="1" dirty="0">
                <a:latin typeface="+mn-lt"/>
              </a:rPr>
              <a:t>Tab.</a:t>
            </a:r>
            <a:endParaRPr lang="ru-RU" sz="1000" b="1" dirty="0">
              <a:latin typeface="+mn-lt"/>
            </a:endParaRPr>
          </a:p>
          <a:p>
            <a:pPr fontAlgn="auto">
              <a:spcBef>
                <a:spcPts val="600"/>
              </a:spcBef>
              <a:spcAft>
                <a:spcPts val="0"/>
              </a:spcAft>
              <a:defRPr/>
            </a:pPr>
            <a:r>
              <a:rPr lang="ru-RU" sz="1000" dirty="0">
                <a:latin typeface="+mn-lt"/>
              </a:rPr>
              <a:t>Для перехода</a:t>
            </a:r>
            <a:br>
              <a:rPr lang="ru-RU" sz="1000" dirty="0">
                <a:latin typeface="+mn-lt"/>
              </a:rPr>
            </a:br>
            <a:r>
              <a:rPr lang="ru-RU" sz="1000" dirty="0">
                <a:latin typeface="+mn-lt"/>
              </a:rPr>
              <a:t>на</a:t>
            </a:r>
            <a:r>
              <a:rPr lang="ru-RU" sz="1000" dirty="0">
                <a:latin typeface="+mn-lt"/>
                <a:cs typeface="Arial" pitchFamily="34" charset="0"/>
              </a:rPr>
              <a:t> предыдущий — </a:t>
            </a:r>
            <a:r>
              <a:rPr lang="en-US" sz="1000" b="1" dirty="0" err="1">
                <a:latin typeface="+mn-lt"/>
              </a:rPr>
              <a:t>Shift+Tab</a:t>
            </a:r>
            <a:r>
              <a:rPr lang="ru-RU" sz="1000" b="1" dirty="0">
                <a:latin typeface="+mn-lt"/>
              </a:rPr>
              <a:t>.</a:t>
            </a:r>
            <a:endParaRPr lang="en-US" sz="1000" b="1" dirty="0">
              <a:latin typeface="+mn-lt"/>
            </a:endParaRPr>
          </a:p>
        </p:txBody>
      </p:sp>
      <p:sp>
        <p:nvSpPr>
          <p:cNvPr id="5" name="Прямоугольник 6"/>
          <p:cNvSpPr/>
          <p:nvPr userDrawn="1"/>
        </p:nvSpPr>
        <p:spPr>
          <a:xfrm>
            <a:off x="-2072217" y="3765552"/>
            <a:ext cx="1905001" cy="1692771"/>
          </a:xfrm>
          <a:prstGeom prst="rect">
            <a:avLst/>
          </a:prstGeom>
        </p:spPr>
        <p:txBody>
          <a:bodyPr lIns="0" tIns="0" rIns="0" bIns="0">
            <a:spAutoFit/>
          </a:bodyPr>
          <a:lstStyle/>
          <a:p>
            <a:pPr fontAlgn="auto">
              <a:spcBef>
                <a:spcPts val="0"/>
              </a:spcBef>
              <a:spcAft>
                <a:spcPts val="0"/>
              </a:spcAft>
              <a:defRPr/>
            </a:pPr>
            <a:r>
              <a:rPr lang="ru-RU" sz="1000" b="1" dirty="0">
                <a:latin typeface="+mn-lt"/>
              </a:rPr>
              <a:t>Располагайте информацию </a:t>
            </a:r>
            <a:br>
              <a:rPr lang="ru-RU" sz="1000" b="1" dirty="0">
                <a:latin typeface="+mn-lt"/>
              </a:rPr>
            </a:br>
            <a:r>
              <a:rPr lang="ru-RU" sz="1000" b="1" dirty="0">
                <a:latin typeface="+mn-lt"/>
              </a:rPr>
              <a:t>в пределах модульной сетки</a:t>
            </a:r>
            <a:r>
              <a:rPr lang="ru-RU" sz="1000" dirty="0">
                <a:latin typeface="+mn-lt"/>
              </a:rPr>
              <a:t>, </a:t>
            </a:r>
            <a:br>
              <a:rPr lang="ru-RU" sz="1000" dirty="0">
                <a:latin typeface="+mn-lt"/>
              </a:rPr>
            </a:br>
            <a:r>
              <a:rPr lang="ru-RU" sz="1000" dirty="0">
                <a:latin typeface="+mn-lt"/>
              </a:rPr>
              <a:t>которая задается направляющими:</a:t>
            </a:r>
          </a:p>
          <a:p>
            <a:pPr fontAlgn="auto">
              <a:spcBef>
                <a:spcPts val="0"/>
              </a:spcBef>
              <a:spcAft>
                <a:spcPts val="0"/>
              </a:spcAft>
              <a:defRPr/>
            </a:pPr>
            <a:r>
              <a:rPr lang="ru-RU" sz="1000" dirty="0">
                <a:latin typeface="+mn-lt"/>
              </a:rPr>
              <a:t>отображение / </a:t>
            </a:r>
          </a:p>
          <a:p>
            <a:pPr fontAlgn="auto">
              <a:spcBef>
                <a:spcPts val="0"/>
              </a:spcBef>
              <a:spcAft>
                <a:spcPts val="0"/>
              </a:spcAft>
              <a:defRPr/>
            </a:pPr>
            <a:r>
              <a:rPr lang="ru-RU" sz="1000" dirty="0">
                <a:latin typeface="+mn-lt"/>
              </a:rPr>
              <a:t>скрытие — «Alt+F9»;</a:t>
            </a:r>
          </a:p>
          <a:p>
            <a:pPr fontAlgn="auto">
              <a:spcBef>
                <a:spcPts val="0"/>
              </a:spcBef>
              <a:spcAft>
                <a:spcPts val="0"/>
              </a:spcAft>
              <a:defRPr/>
            </a:pPr>
            <a:r>
              <a:rPr lang="ru-RU" sz="1000" dirty="0">
                <a:latin typeface="+mn-lt"/>
              </a:rPr>
              <a:t>дублирование — перетаскивание </a:t>
            </a:r>
            <a:br>
              <a:rPr lang="ru-RU" sz="1000" dirty="0">
                <a:latin typeface="+mn-lt"/>
              </a:rPr>
            </a:br>
            <a:r>
              <a:rPr lang="ru-RU" sz="1000" dirty="0">
                <a:latin typeface="+mn-lt"/>
              </a:rPr>
              <a:t>с помощью клавиши «</a:t>
            </a:r>
            <a:r>
              <a:rPr lang="ru-RU" sz="1000" dirty="0" err="1">
                <a:latin typeface="+mn-lt"/>
              </a:rPr>
              <a:t>Ctrl</a:t>
            </a:r>
            <a:r>
              <a:rPr lang="ru-RU" sz="1000" dirty="0">
                <a:latin typeface="+mn-lt"/>
              </a:rPr>
              <a:t>»;</a:t>
            </a:r>
          </a:p>
          <a:p>
            <a:pPr fontAlgn="auto">
              <a:spcBef>
                <a:spcPts val="0"/>
              </a:spcBef>
              <a:spcAft>
                <a:spcPts val="0"/>
              </a:spcAft>
              <a:defRPr/>
            </a:pPr>
            <a:r>
              <a:rPr lang="ru-RU" sz="1000" dirty="0">
                <a:latin typeface="+mn-lt"/>
              </a:rPr>
              <a:t>удаление — перетаскивание </a:t>
            </a:r>
            <a:br>
              <a:rPr lang="ru-RU" sz="1000" dirty="0">
                <a:latin typeface="+mn-lt"/>
              </a:rPr>
            </a:br>
            <a:r>
              <a:rPr lang="ru-RU" sz="1000" dirty="0">
                <a:latin typeface="+mn-lt"/>
              </a:rPr>
              <a:t>за край слайда.</a:t>
            </a:r>
            <a:endParaRPr lang="en-US" sz="1000" dirty="0">
              <a:latin typeface="+mn-lt"/>
            </a:endParaRPr>
          </a:p>
        </p:txBody>
      </p:sp>
      <p:sp>
        <p:nvSpPr>
          <p:cNvPr id="6" name="Прямоугольник 11"/>
          <p:cNvSpPr/>
          <p:nvPr userDrawn="1"/>
        </p:nvSpPr>
        <p:spPr>
          <a:xfrm>
            <a:off x="12219518" y="1341439"/>
            <a:ext cx="1905001" cy="1738938"/>
          </a:xfrm>
          <a:prstGeom prst="rect">
            <a:avLst/>
          </a:prstGeom>
        </p:spPr>
        <p:txBody>
          <a:bodyPr tIns="0">
            <a:spAutoFit/>
          </a:bodyPr>
          <a:lstStyle/>
          <a:p>
            <a:pPr marL="88900" fontAlgn="auto">
              <a:spcBef>
                <a:spcPts val="0"/>
              </a:spcBef>
              <a:spcAft>
                <a:spcPts val="0"/>
              </a:spcAft>
              <a:defRPr/>
            </a:pPr>
            <a:r>
              <a:rPr lang="ru-RU" sz="1000" dirty="0">
                <a:latin typeface="+mn-lt"/>
              </a:rPr>
              <a:t>Для вставки рисунка рекомендуется использовать соответствующий </a:t>
            </a:r>
            <a:br>
              <a:rPr lang="ru-RU" sz="1000" dirty="0">
                <a:latin typeface="+mn-lt"/>
              </a:rPr>
            </a:br>
            <a:r>
              <a:rPr lang="ru-RU" sz="1000" dirty="0">
                <a:latin typeface="+mn-lt"/>
              </a:rPr>
              <a:t>макет: </a:t>
            </a:r>
            <a:endParaRPr lang="en-US" sz="1000" dirty="0">
              <a:latin typeface="+mn-lt"/>
            </a:endParaRPr>
          </a:p>
          <a:p>
            <a:pPr fontAlgn="auto">
              <a:spcBef>
                <a:spcPts val="0"/>
              </a:spcBef>
              <a:spcAft>
                <a:spcPts val="0"/>
              </a:spcAft>
              <a:defRPr/>
            </a:pPr>
            <a:r>
              <a:rPr lang="en-US" sz="1000" dirty="0">
                <a:latin typeface="+mn-lt"/>
              </a:rPr>
              <a:t> </a:t>
            </a:r>
            <a:r>
              <a:rPr lang="ru-RU" sz="1000" dirty="0">
                <a:latin typeface="+mn-lt"/>
              </a:rPr>
              <a:t>«Изображение</a:t>
            </a:r>
            <a:r>
              <a:rPr lang="en-US" sz="1000" dirty="0">
                <a:latin typeface="+mn-lt"/>
              </a:rPr>
              <a:t/>
            </a:r>
            <a:br>
              <a:rPr lang="en-US" sz="1000" dirty="0">
                <a:latin typeface="+mn-lt"/>
              </a:rPr>
            </a:br>
            <a:r>
              <a:rPr lang="en-US" sz="1000" dirty="0">
                <a:latin typeface="+mn-lt"/>
              </a:rPr>
              <a:t>  </a:t>
            </a:r>
            <a:r>
              <a:rPr lang="ru-RU" sz="1000" dirty="0">
                <a:latin typeface="+mn-lt"/>
              </a:rPr>
              <a:t>и объект»,</a:t>
            </a:r>
            <a:br>
              <a:rPr lang="ru-RU" sz="1000" dirty="0">
                <a:latin typeface="+mn-lt"/>
              </a:rPr>
            </a:br>
            <a:r>
              <a:rPr lang="ru-RU" sz="1000" dirty="0">
                <a:latin typeface="+mn-lt"/>
              </a:rPr>
              <a:t> «Два рисунка</a:t>
            </a:r>
            <a:r>
              <a:rPr lang="en-US" sz="1000" dirty="0">
                <a:latin typeface="+mn-lt"/>
              </a:rPr>
              <a:t/>
            </a:r>
            <a:br>
              <a:rPr lang="en-US" sz="1000" dirty="0">
                <a:latin typeface="+mn-lt"/>
              </a:rPr>
            </a:br>
            <a:r>
              <a:rPr lang="en-US" sz="1000" dirty="0">
                <a:latin typeface="+mn-lt"/>
              </a:rPr>
              <a:t>   </a:t>
            </a:r>
            <a:r>
              <a:rPr lang="ru-RU" sz="1000" dirty="0">
                <a:latin typeface="+mn-lt"/>
              </a:rPr>
              <a:t>и два текста»</a:t>
            </a:r>
            <a:r>
              <a:rPr lang="en-US" sz="1000" dirty="0">
                <a:latin typeface="+mn-lt"/>
              </a:rPr>
              <a:t/>
            </a:r>
            <a:br>
              <a:rPr lang="en-US" sz="1000" dirty="0">
                <a:latin typeface="+mn-lt"/>
              </a:rPr>
            </a:br>
            <a:r>
              <a:rPr lang="en-US" sz="1000" dirty="0">
                <a:latin typeface="+mn-lt"/>
              </a:rPr>
              <a:t>   </a:t>
            </a:r>
            <a:r>
              <a:rPr lang="ru-RU" sz="1000" dirty="0">
                <a:latin typeface="+mn-lt"/>
              </a:rPr>
              <a:t>и т.д. (вкладка </a:t>
            </a:r>
            <a:r>
              <a:rPr lang="ru-RU" sz="1000" b="1" dirty="0">
                <a:latin typeface="+mn-lt"/>
              </a:rPr>
              <a:t>«Главная» </a:t>
            </a:r>
            <a:r>
              <a:rPr lang="ru-RU" sz="1000" dirty="0">
                <a:latin typeface="+mn-lt"/>
              </a:rPr>
              <a:t>→ </a:t>
            </a:r>
            <a:r>
              <a:rPr lang="ru-RU" sz="1000" b="1" dirty="0">
                <a:latin typeface="+mn-lt"/>
              </a:rPr>
              <a:t>«Макет»</a:t>
            </a:r>
            <a:r>
              <a:rPr lang="ru-RU" sz="1000" dirty="0">
                <a:latin typeface="+mn-lt"/>
              </a:rPr>
              <a:t>)</a:t>
            </a:r>
          </a:p>
        </p:txBody>
      </p:sp>
      <p:sp>
        <p:nvSpPr>
          <p:cNvPr id="7" name="Прямоугольник 12"/>
          <p:cNvSpPr/>
          <p:nvPr userDrawn="1"/>
        </p:nvSpPr>
        <p:spPr>
          <a:xfrm>
            <a:off x="12433300" y="0"/>
            <a:ext cx="2559051" cy="615553"/>
          </a:xfrm>
          <a:prstGeom prst="rect">
            <a:avLst/>
          </a:prstGeom>
        </p:spPr>
        <p:txBody>
          <a:bodyPr lIns="0" tIns="0" rIns="0" bIns="0">
            <a:spAutoFit/>
          </a:bodyPr>
          <a:lstStyle/>
          <a:p>
            <a:pPr fontAlgn="auto">
              <a:spcBef>
                <a:spcPts val="0"/>
              </a:spcBef>
              <a:spcAft>
                <a:spcPts val="0"/>
              </a:spcAft>
              <a:defRPr/>
            </a:pPr>
            <a:r>
              <a:rPr lang="ru-RU" sz="1000" i="1" dirty="0">
                <a:latin typeface="+mn-lt"/>
              </a:rPr>
              <a:t>Макет «заголовок и объект».</a:t>
            </a:r>
          </a:p>
          <a:p>
            <a:pPr fontAlgn="auto">
              <a:spcBef>
                <a:spcPts val="0"/>
              </a:spcBef>
              <a:spcAft>
                <a:spcPts val="0"/>
              </a:spcAft>
              <a:defRPr/>
            </a:pPr>
            <a:r>
              <a:rPr lang="ru-RU" sz="1000" i="1" dirty="0">
                <a:latin typeface="+mn-lt"/>
              </a:rPr>
              <a:t>Может использоваться для текста, вставки таблицы, диаграммы, схемы </a:t>
            </a:r>
            <a:r>
              <a:rPr lang="en-US" sz="1000" i="1" dirty="0">
                <a:latin typeface="+mn-lt"/>
              </a:rPr>
              <a:t>SmartArt</a:t>
            </a:r>
            <a:r>
              <a:rPr lang="ru-RU" sz="1000" i="1" dirty="0">
                <a:latin typeface="+mn-lt"/>
              </a:rPr>
              <a:t>, рисунка и видеоролика.</a:t>
            </a: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477427" y="1268413"/>
            <a:ext cx="11234091" cy="5040312"/>
          </a:xfrm>
        </p:spPr>
        <p:txBody>
          <a:bodyPr/>
          <a:lstStyle>
            <a:lvl1pPr>
              <a:spcBef>
                <a:spcPts val="500"/>
              </a:spcBef>
              <a:defRPr/>
            </a:lvl1pPr>
            <a:lvl2pPr>
              <a:spcBef>
                <a:spcPts val="500"/>
              </a:spcBef>
              <a:defRPr/>
            </a:lvl2pPr>
            <a:lvl4pPr>
              <a:spcBef>
                <a:spcPts val="300"/>
              </a:spcBef>
              <a:defRPr/>
            </a:lvl4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Номер слайда 5"/>
          <p:cNvSpPr>
            <a:spLocks noGrp="1"/>
          </p:cNvSpPr>
          <p:nvPr>
            <p:ph type="sldNum" sz="quarter" idx="10"/>
          </p:nvPr>
        </p:nvSpPr>
        <p:spPr/>
        <p:txBody>
          <a:bodyPr/>
          <a:lstStyle>
            <a:lvl1pPr>
              <a:defRPr/>
            </a:lvl1pPr>
          </a:lstStyle>
          <a:p>
            <a:pPr>
              <a:defRPr/>
            </a:pPr>
            <a:fld id="{76058E83-317E-42A7-A362-C0ABA78B0AD1}" type="slidenum">
              <a:rPr lang="ru-RU"/>
              <a:pPr>
                <a:defRPr/>
              </a:pPr>
              <a:t>‹#›</a:t>
            </a:fld>
            <a:endParaRPr lang="ru-RU"/>
          </a:p>
        </p:txBody>
      </p:sp>
    </p:spTree>
    <p:extLst>
      <p:ext uri="{BB962C8B-B14F-4D97-AF65-F5344CB8AC3E}">
        <p14:creationId xmlns:p14="http://schemas.microsoft.com/office/powerpoint/2010/main" val="361481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Объект и подпись">
    <p:spTree>
      <p:nvGrpSpPr>
        <p:cNvPr id="1" name=""/>
        <p:cNvGrpSpPr/>
        <p:nvPr/>
      </p:nvGrpSpPr>
      <p:grpSpPr>
        <a:xfrm>
          <a:off x="0" y="0"/>
          <a:ext cx="0" cy="0"/>
          <a:chOff x="0" y="0"/>
          <a:chExt cx="0" cy="0"/>
        </a:xfrm>
      </p:grpSpPr>
      <p:sp>
        <p:nvSpPr>
          <p:cNvPr id="5" name="Прямоугольник 6"/>
          <p:cNvSpPr/>
          <p:nvPr userDrawn="1"/>
        </p:nvSpPr>
        <p:spPr>
          <a:xfrm>
            <a:off x="-2072217" y="3765552"/>
            <a:ext cx="1905001" cy="1692771"/>
          </a:xfrm>
          <a:prstGeom prst="rect">
            <a:avLst/>
          </a:prstGeom>
        </p:spPr>
        <p:txBody>
          <a:bodyPr lIns="0" tIns="0" rIns="0" bIns="0">
            <a:spAutoFit/>
          </a:bodyPr>
          <a:lstStyle/>
          <a:p>
            <a:pPr fontAlgn="auto">
              <a:spcBef>
                <a:spcPts val="0"/>
              </a:spcBef>
              <a:spcAft>
                <a:spcPts val="0"/>
              </a:spcAft>
              <a:defRPr/>
            </a:pPr>
            <a:r>
              <a:rPr lang="ru-RU" sz="1000" b="1" dirty="0">
                <a:latin typeface="+mn-lt"/>
              </a:rPr>
              <a:t>Располагайте информацию </a:t>
            </a:r>
            <a:br>
              <a:rPr lang="ru-RU" sz="1000" b="1" dirty="0">
                <a:latin typeface="+mn-lt"/>
              </a:rPr>
            </a:br>
            <a:r>
              <a:rPr lang="ru-RU" sz="1000" b="1" dirty="0">
                <a:latin typeface="+mn-lt"/>
              </a:rPr>
              <a:t>в пределах модульной сетки</a:t>
            </a:r>
            <a:r>
              <a:rPr lang="ru-RU" sz="1000" dirty="0">
                <a:latin typeface="+mn-lt"/>
              </a:rPr>
              <a:t>, </a:t>
            </a:r>
            <a:br>
              <a:rPr lang="ru-RU" sz="1000" dirty="0">
                <a:latin typeface="+mn-lt"/>
              </a:rPr>
            </a:br>
            <a:r>
              <a:rPr lang="ru-RU" sz="1000" dirty="0">
                <a:latin typeface="+mn-lt"/>
              </a:rPr>
              <a:t>которая задается направляющими:</a:t>
            </a:r>
          </a:p>
          <a:p>
            <a:pPr fontAlgn="auto">
              <a:spcBef>
                <a:spcPts val="0"/>
              </a:spcBef>
              <a:spcAft>
                <a:spcPts val="0"/>
              </a:spcAft>
              <a:defRPr/>
            </a:pPr>
            <a:r>
              <a:rPr lang="ru-RU" sz="1000" dirty="0">
                <a:latin typeface="+mn-lt"/>
              </a:rPr>
              <a:t>отображение / </a:t>
            </a:r>
          </a:p>
          <a:p>
            <a:pPr fontAlgn="auto">
              <a:spcBef>
                <a:spcPts val="0"/>
              </a:spcBef>
              <a:spcAft>
                <a:spcPts val="0"/>
              </a:spcAft>
              <a:defRPr/>
            </a:pPr>
            <a:r>
              <a:rPr lang="ru-RU" sz="1000" dirty="0">
                <a:latin typeface="+mn-lt"/>
              </a:rPr>
              <a:t>скрытие — «Alt+F9»;</a:t>
            </a:r>
          </a:p>
          <a:p>
            <a:pPr fontAlgn="auto">
              <a:spcBef>
                <a:spcPts val="0"/>
              </a:spcBef>
              <a:spcAft>
                <a:spcPts val="0"/>
              </a:spcAft>
              <a:defRPr/>
            </a:pPr>
            <a:r>
              <a:rPr lang="ru-RU" sz="1000" dirty="0">
                <a:latin typeface="+mn-lt"/>
              </a:rPr>
              <a:t>дублирование — перетаскивание </a:t>
            </a:r>
            <a:br>
              <a:rPr lang="ru-RU" sz="1000" dirty="0">
                <a:latin typeface="+mn-lt"/>
              </a:rPr>
            </a:br>
            <a:r>
              <a:rPr lang="ru-RU" sz="1000" dirty="0">
                <a:latin typeface="+mn-lt"/>
              </a:rPr>
              <a:t>с помощью клавиши «</a:t>
            </a:r>
            <a:r>
              <a:rPr lang="ru-RU" sz="1000" dirty="0" err="1">
                <a:latin typeface="+mn-lt"/>
              </a:rPr>
              <a:t>Ctrl</a:t>
            </a:r>
            <a:r>
              <a:rPr lang="ru-RU" sz="1000" dirty="0">
                <a:latin typeface="+mn-lt"/>
              </a:rPr>
              <a:t>»;</a:t>
            </a:r>
          </a:p>
          <a:p>
            <a:pPr fontAlgn="auto">
              <a:spcBef>
                <a:spcPts val="0"/>
              </a:spcBef>
              <a:spcAft>
                <a:spcPts val="0"/>
              </a:spcAft>
              <a:defRPr/>
            </a:pPr>
            <a:r>
              <a:rPr lang="ru-RU" sz="1000" dirty="0">
                <a:latin typeface="+mn-lt"/>
              </a:rPr>
              <a:t>удаление — перетаскивание </a:t>
            </a:r>
            <a:br>
              <a:rPr lang="ru-RU" sz="1000" dirty="0">
                <a:latin typeface="+mn-lt"/>
              </a:rPr>
            </a:br>
            <a:r>
              <a:rPr lang="ru-RU" sz="1000" dirty="0">
                <a:latin typeface="+mn-lt"/>
              </a:rPr>
              <a:t>за край слайда.</a:t>
            </a:r>
            <a:endParaRPr lang="en-US" sz="1000" dirty="0">
              <a:latin typeface="+mn-lt"/>
            </a:endParaRPr>
          </a:p>
        </p:txBody>
      </p:sp>
      <p:sp>
        <p:nvSpPr>
          <p:cNvPr id="6" name="TextBox 11"/>
          <p:cNvSpPr txBox="1"/>
          <p:nvPr userDrawn="1"/>
        </p:nvSpPr>
        <p:spPr>
          <a:xfrm>
            <a:off x="-2065865" y="1341438"/>
            <a:ext cx="1898650" cy="2266950"/>
          </a:xfrm>
          <a:prstGeom prst="rect">
            <a:avLst/>
          </a:prstGeom>
          <a:noFill/>
        </p:spPr>
        <p:txBody>
          <a:bodyPr lIns="0" tIns="0" rIns="0" bIns="0"/>
          <a:lstStyle/>
          <a:p>
            <a:pPr fontAlgn="auto">
              <a:spcBef>
                <a:spcPts val="0"/>
              </a:spcBef>
              <a:spcAft>
                <a:spcPts val="0"/>
              </a:spcAft>
              <a:defRPr/>
            </a:pPr>
            <a:r>
              <a:rPr lang="ru-RU" sz="1000" dirty="0">
                <a:latin typeface="+mn-lt"/>
              </a:rPr>
              <a:t>Первый уровень</a:t>
            </a:r>
            <a:r>
              <a:rPr lang="en-US" sz="1000" dirty="0">
                <a:latin typeface="+mn-lt"/>
              </a:rPr>
              <a:t>, 14pt</a:t>
            </a:r>
          </a:p>
          <a:p>
            <a:pPr marL="114300" lvl="1" indent="-114300" fontAlgn="auto">
              <a:spcBef>
                <a:spcPts val="300"/>
              </a:spcBef>
              <a:spcAft>
                <a:spcPts val="0"/>
              </a:spcAft>
              <a:buSzPct val="100000"/>
              <a:buFontTx/>
              <a:buBlip>
                <a:blip r:embed="rId2"/>
              </a:buBlip>
              <a:defRPr/>
            </a:pPr>
            <a:r>
              <a:rPr lang="ru-RU" sz="1000" dirty="0">
                <a:latin typeface="+mn-lt"/>
              </a:rPr>
              <a:t>Второй уровень, </a:t>
            </a:r>
            <a:r>
              <a:rPr lang="en-US" sz="1000" dirty="0">
                <a:latin typeface="+mn-lt"/>
              </a:rPr>
              <a:t>14pt</a:t>
            </a:r>
          </a:p>
          <a:p>
            <a:pPr marL="219075" lvl="2" indent="-133350" fontAlgn="auto">
              <a:spcBef>
                <a:spcPts val="250"/>
              </a:spcBef>
              <a:spcAft>
                <a:spcPts val="0"/>
              </a:spcAft>
              <a:buFontTx/>
              <a:buBlip>
                <a:blip r:embed="rId3"/>
              </a:buBlip>
              <a:defRPr/>
            </a:pPr>
            <a:r>
              <a:rPr lang="ru-RU" sz="800" dirty="0">
                <a:latin typeface="+mn-lt"/>
              </a:rPr>
              <a:t>Третий уровень, </a:t>
            </a:r>
            <a:r>
              <a:rPr lang="en-US" sz="800" dirty="0">
                <a:latin typeface="+mn-lt"/>
              </a:rPr>
              <a:t>12pt</a:t>
            </a:r>
            <a:endParaRPr lang="ru-RU" sz="800" dirty="0">
              <a:latin typeface="+mn-lt"/>
            </a:endParaRPr>
          </a:p>
          <a:p>
            <a:pPr fontAlgn="auto">
              <a:spcBef>
                <a:spcPts val="1800"/>
              </a:spcBef>
              <a:spcAft>
                <a:spcPts val="0"/>
              </a:spcAft>
              <a:defRPr/>
            </a:pPr>
            <a:r>
              <a:rPr lang="ru-RU" sz="1000" dirty="0">
                <a:latin typeface="+mn-lt"/>
              </a:rPr>
              <a:t>Для смены уровня  нажмите </a:t>
            </a:r>
            <a:r>
              <a:rPr lang="en-US" sz="1000" b="1" dirty="0">
                <a:latin typeface="+mn-lt"/>
              </a:rPr>
              <a:t>Tab</a:t>
            </a:r>
            <a:r>
              <a:rPr lang="en-US" sz="1000" dirty="0">
                <a:latin typeface="+mn-lt"/>
              </a:rPr>
              <a:t>,</a:t>
            </a:r>
            <a:br>
              <a:rPr lang="en-US" sz="1000" dirty="0">
                <a:latin typeface="+mn-lt"/>
              </a:rPr>
            </a:br>
            <a:r>
              <a:rPr lang="ru-RU" sz="1000" dirty="0">
                <a:latin typeface="+mn-lt"/>
              </a:rPr>
              <a:t>либо выделите  набранную строку</a:t>
            </a:r>
            <a:r>
              <a:rPr lang="en-US" sz="1000" dirty="0">
                <a:latin typeface="+mn-lt"/>
              </a:rPr>
              <a:t/>
            </a:r>
            <a:br>
              <a:rPr lang="en-US" sz="1000" dirty="0">
                <a:latin typeface="+mn-lt"/>
              </a:rPr>
            </a:br>
            <a:r>
              <a:rPr lang="ru-RU" sz="1000" dirty="0">
                <a:latin typeface="+mn-lt"/>
              </a:rPr>
              <a:t>и нажмите</a:t>
            </a:r>
            <a:r>
              <a:rPr lang="en-US" sz="1000" dirty="0">
                <a:latin typeface="+mn-lt"/>
              </a:rPr>
              <a:t> </a:t>
            </a:r>
            <a:r>
              <a:rPr lang="en-US" sz="1000" b="1" dirty="0">
                <a:latin typeface="+mn-lt"/>
              </a:rPr>
              <a:t>Tab.</a:t>
            </a:r>
            <a:endParaRPr lang="ru-RU" sz="1000" b="1" dirty="0">
              <a:latin typeface="+mn-lt"/>
            </a:endParaRPr>
          </a:p>
          <a:p>
            <a:pPr fontAlgn="auto">
              <a:spcBef>
                <a:spcPts val="600"/>
              </a:spcBef>
              <a:spcAft>
                <a:spcPts val="0"/>
              </a:spcAft>
              <a:defRPr/>
            </a:pPr>
            <a:r>
              <a:rPr lang="ru-RU" sz="1000" dirty="0">
                <a:latin typeface="+mn-lt"/>
              </a:rPr>
              <a:t>Для перехода</a:t>
            </a:r>
            <a:br>
              <a:rPr lang="ru-RU" sz="1000" dirty="0">
                <a:latin typeface="+mn-lt"/>
              </a:rPr>
            </a:br>
            <a:r>
              <a:rPr lang="ru-RU" sz="1000" dirty="0">
                <a:latin typeface="+mn-lt"/>
              </a:rPr>
              <a:t>на</a:t>
            </a:r>
            <a:r>
              <a:rPr lang="ru-RU" sz="1000" dirty="0">
                <a:latin typeface="+mn-lt"/>
                <a:cs typeface="Arial" pitchFamily="34" charset="0"/>
              </a:rPr>
              <a:t> предыдущий — </a:t>
            </a:r>
            <a:r>
              <a:rPr lang="en-US" sz="1000" b="1" dirty="0" err="1">
                <a:latin typeface="+mn-lt"/>
              </a:rPr>
              <a:t>Shift+Tab</a:t>
            </a:r>
            <a:r>
              <a:rPr lang="ru-RU" sz="1000" b="1" dirty="0">
                <a:latin typeface="+mn-lt"/>
              </a:rPr>
              <a:t>.</a:t>
            </a:r>
            <a:endParaRPr lang="en-US" sz="1000" b="1" dirty="0">
              <a:latin typeface="+mn-lt"/>
            </a:endParaRPr>
          </a:p>
        </p:txBody>
      </p:sp>
      <p:sp>
        <p:nvSpPr>
          <p:cNvPr id="7" name="Прямоугольник 9"/>
          <p:cNvSpPr/>
          <p:nvPr userDrawn="1"/>
        </p:nvSpPr>
        <p:spPr>
          <a:xfrm>
            <a:off x="12433300" y="0"/>
            <a:ext cx="2559051" cy="1077218"/>
          </a:xfrm>
          <a:prstGeom prst="rect">
            <a:avLst/>
          </a:prstGeom>
        </p:spPr>
        <p:txBody>
          <a:bodyPr lIns="0" tIns="0" rIns="0" bIns="0">
            <a:spAutoFit/>
          </a:bodyPr>
          <a:lstStyle/>
          <a:p>
            <a:pPr fontAlgn="auto">
              <a:spcBef>
                <a:spcPts val="0"/>
              </a:spcBef>
              <a:spcAft>
                <a:spcPts val="0"/>
              </a:spcAft>
              <a:defRPr/>
            </a:pPr>
            <a:r>
              <a:rPr lang="ru-RU" sz="1000" i="1" dirty="0">
                <a:latin typeface="+mn-lt"/>
              </a:rPr>
              <a:t>Макет «объект и подпись».</a:t>
            </a:r>
          </a:p>
          <a:p>
            <a:pPr fontAlgn="auto">
              <a:spcBef>
                <a:spcPts val="0"/>
              </a:spcBef>
              <a:spcAft>
                <a:spcPts val="0"/>
              </a:spcAft>
              <a:defRPr/>
            </a:pPr>
            <a:r>
              <a:rPr lang="ru-RU" sz="1000" i="1" dirty="0">
                <a:latin typeface="+mn-lt"/>
              </a:rPr>
              <a:t>Может использоваться для текста, вставки таблицы, диаграммы, схемы </a:t>
            </a:r>
            <a:r>
              <a:rPr lang="en-US" sz="1000" i="1" dirty="0">
                <a:latin typeface="+mn-lt"/>
              </a:rPr>
              <a:t>SmartArt</a:t>
            </a:r>
            <a:r>
              <a:rPr lang="ru-RU" sz="1000" i="1" dirty="0">
                <a:latin typeface="+mn-lt"/>
              </a:rPr>
              <a:t>, рисунка и видеоролика</a:t>
            </a:r>
            <a:br>
              <a:rPr lang="ru-RU" sz="1000" i="1" dirty="0">
                <a:latin typeface="+mn-lt"/>
              </a:rPr>
            </a:br>
            <a:r>
              <a:rPr lang="ru-RU" sz="1000" i="1" dirty="0">
                <a:latin typeface="+mn-lt"/>
              </a:rPr>
              <a:t>и подписи к выбранному объекту.</a:t>
            </a:r>
          </a:p>
          <a:p>
            <a:pPr fontAlgn="auto">
              <a:spcBef>
                <a:spcPts val="0"/>
              </a:spcBef>
              <a:spcAft>
                <a:spcPts val="0"/>
              </a:spcAft>
              <a:defRPr/>
            </a:pPr>
            <a:endParaRPr lang="ru-RU" sz="1000" i="1" dirty="0">
              <a:latin typeface="+mn-lt"/>
            </a:endParaRPr>
          </a:p>
          <a:p>
            <a:pPr fontAlgn="auto">
              <a:spcBef>
                <a:spcPts val="0"/>
              </a:spcBef>
              <a:spcAft>
                <a:spcPts val="0"/>
              </a:spcAft>
              <a:defRPr/>
            </a:pPr>
            <a:endParaRPr lang="ru-RU" sz="1000" i="1" dirty="0">
              <a:latin typeface="+mn-lt"/>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477427" y="1268413"/>
            <a:ext cx="11234091" cy="4176712"/>
          </a:xfrm>
        </p:spPr>
        <p:txBody>
          <a:bodyPr/>
          <a:lstStyle>
            <a:lvl1pPr>
              <a:spcBef>
                <a:spcPts val="500"/>
              </a:spcBef>
              <a:defRPr/>
            </a:lvl1pPr>
            <a:lvl2pPr>
              <a:spcBef>
                <a:spcPts val="500"/>
              </a:spcBef>
              <a:defRPr/>
            </a:lvl2pPr>
            <a:lvl4pPr>
              <a:spcBef>
                <a:spcPts val="300"/>
              </a:spcBef>
              <a:defRPr/>
            </a:lvl4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Текст 7"/>
          <p:cNvSpPr>
            <a:spLocks noGrp="1"/>
          </p:cNvSpPr>
          <p:nvPr>
            <p:ph type="body" sz="quarter" idx="13"/>
          </p:nvPr>
        </p:nvSpPr>
        <p:spPr>
          <a:xfrm>
            <a:off x="478367" y="5589241"/>
            <a:ext cx="11233151" cy="719485"/>
          </a:xfrm>
        </p:spPr>
        <p:txBody>
          <a:bodyPr/>
          <a:lstStyle>
            <a:lvl1pPr>
              <a:spcBef>
                <a:spcPts val="500"/>
              </a:spcBef>
              <a:defRPr/>
            </a:lvl1pPr>
            <a:lvl2pPr>
              <a:spcBef>
                <a:spcPts val="500"/>
              </a:spcBef>
              <a:defRPr/>
            </a:lvl2pPr>
            <a:lvl3pPr>
              <a:spcBef>
                <a:spcPts val="300"/>
              </a:spcBef>
              <a:defRPr/>
            </a:lvl3pPr>
            <a:lvl4pPr>
              <a:spcBef>
                <a:spcPts val="200"/>
              </a:spcBef>
              <a:defRPr/>
            </a:lvl4pPr>
            <a:lvl5pPr>
              <a:spcBef>
                <a:spcPts val="0"/>
              </a:spcBef>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9" name="Номер слайда 5"/>
          <p:cNvSpPr>
            <a:spLocks noGrp="1"/>
          </p:cNvSpPr>
          <p:nvPr>
            <p:ph type="sldNum" sz="quarter" idx="14"/>
          </p:nvPr>
        </p:nvSpPr>
        <p:spPr/>
        <p:txBody>
          <a:bodyPr/>
          <a:lstStyle>
            <a:lvl1pPr>
              <a:defRPr/>
            </a:lvl1pPr>
          </a:lstStyle>
          <a:p>
            <a:pPr>
              <a:defRPr/>
            </a:pPr>
            <a:fld id="{B8A6D50C-0155-4BA4-B01E-2C0CDC9A5E61}" type="slidenum">
              <a:rPr lang="ru-RU"/>
              <a:pPr>
                <a:defRPr/>
              </a:pPr>
              <a:t>‹#›</a:t>
            </a:fld>
            <a:endParaRPr lang="ru-RU"/>
          </a:p>
        </p:txBody>
      </p:sp>
    </p:spTree>
    <p:extLst>
      <p:ext uri="{BB962C8B-B14F-4D97-AF65-F5344CB8AC3E}">
        <p14:creationId xmlns:p14="http://schemas.microsoft.com/office/powerpoint/2010/main" val="155409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851414"/>
            <a:ext cx="10866395" cy="885568"/>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199" y="1736981"/>
            <a:ext cx="10866395" cy="4715992"/>
          </a:xfrm>
          <a:prstGeom prst="rect">
            <a:avLst/>
          </a:prstGeom>
        </p:spPr>
        <p:txBody>
          <a:bodyPr vert="horz" lIns="0" tIns="0" rIns="0" bIns="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cxnSp>
        <p:nvCxnSpPr>
          <p:cNvPr id="9" name="Straight Connector 8"/>
          <p:cNvCxnSpPr/>
          <p:nvPr userDrawn="1"/>
        </p:nvCxnSpPr>
        <p:spPr>
          <a:xfrm flipH="1">
            <a:off x="329515" y="838028"/>
            <a:ext cx="480540" cy="0"/>
          </a:xfrm>
          <a:prstGeom prst="line">
            <a:avLst/>
          </a:prstGeom>
          <a:ln w="31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10056" y="847553"/>
            <a:ext cx="2450756" cy="0"/>
          </a:xfrm>
          <a:prstGeom prst="line">
            <a:avLst/>
          </a:prstGeom>
          <a:ln w="28575" cmpd="sng">
            <a:solidFill>
              <a:srgbClr val="AB525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3244850" y="838028"/>
            <a:ext cx="8459744" cy="0"/>
          </a:xfrm>
          <a:prstGeom prst="line">
            <a:avLst/>
          </a:prstGeom>
          <a:ln w="3175" cmpd="sng">
            <a:solidFill>
              <a:srgbClr val="AB525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12800" y="307975"/>
            <a:ext cx="0" cy="539750"/>
          </a:xfrm>
          <a:prstGeom prst="line">
            <a:avLst/>
          </a:prstGeom>
          <a:ln w="3175" cmpd="sng">
            <a:solidFill>
              <a:srgbClr val="AB525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3257550" y="307975"/>
            <a:ext cx="0" cy="539750"/>
          </a:xfrm>
          <a:prstGeom prst="line">
            <a:avLst/>
          </a:prstGeom>
          <a:ln w="3175" cmpd="sng">
            <a:solidFill>
              <a:srgbClr val="AB5253"/>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930275" y="462320"/>
            <a:ext cx="2279650" cy="246221"/>
          </a:xfrm>
          <a:prstGeom prst="rect">
            <a:avLst/>
          </a:prstGeom>
          <a:noFill/>
        </p:spPr>
        <p:txBody>
          <a:bodyPr wrap="square" lIns="0" tIns="0" rIns="0" bIns="0" rtlCol="0" anchor="ctr">
            <a:spAutoFit/>
          </a:bodyPr>
          <a:lstStyle/>
          <a:p>
            <a:r>
              <a:rPr lang="ru-RU" sz="800" cap="all" baseline="0" dirty="0" smtClean="0">
                <a:solidFill>
                  <a:schemeClr val="accent6"/>
                </a:solidFill>
              </a:rPr>
              <a:t>Что значит быть финансово грамотным?</a:t>
            </a:r>
          </a:p>
        </p:txBody>
      </p:sp>
      <p:sp>
        <p:nvSpPr>
          <p:cNvPr id="14" name="Номер слайда 5"/>
          <p:cNvSpPr>
            <a:spLocks noGrp="1"/>
          </p:cNvSpPr>
          <p:nvPr>
            <p:ph type="sldNum" sz="quarter" idx="4"/>
          </p:nvPr>
        </p:nvSpPr>
        <p:spPr>
          <a:xfrm>
            <a:off x="11229959" y="344615"/>
            <a:ext cx="480238" cy="469858"/>
          </a:xfrm>
          <a:prstGeom prst="rect">
            <a:avLst/>
          </a:prstGeom>
        </p:spPr>
        <p:txBody>
          <a:bodyPr vert="horz" lIns="0" tIns="0" rIns="0" bIns="0" rtlCol="0" anchor="ctr"/>
          <a:lstStyle>
            <a:lvl1pPr algn="r">
              <a:defRPr sz="800">
                <a:solidFill>
                  <a:srgbClr val="77777A"/>
                </a:solidFill>
              </a:defRPr>
            </a:lvl1pPr>
          </a:lstStyle>
          <a:p>
            <a:fld id="{2EC4EB27-9ADE-42C2-9A98-47F5822B2EE7}" type="slidenum">
              <a:rPr lang="ru-RU" smtClean="0"/>
              <a:pPr/>
              <a:t>‹#›</a:t>
            </a:fld>
            <a:endParaRPr lang="ru-RU" dirty="0"/>
          </a:p>
        </p:txBody>
      </p:sp>
      <p:pic>
        <p:nvPicPr>
          <p:cNvPr id="16" name="Picture 15" descr="CBRF-Logo_20mm.png"/>
          <p:cNvPicPr>
            <a:picLocks noChangeAspect="1"/>
          </p:cNvPicPr>
          <p:nvPr userDrawn="1"/>
        </p:nvPicPr>
        <p:blipFill rotWithShape="1">
          <a:blip r:embed="rId12" cstate="print">
            <a:extLst>
              <a:ext uri="{28A0092B-C50C-407E-A947-70E740481C1C}">
                <a14:useLocalDpi xmlns:a14="http://schemas.microsoft.com/office/drawing/2010/main" val="0"/>
              </a:ext>
            </a:extLst>
          </a:blip>
          <a:srcRect r="70301"/>
          <a:stretch/>
        </p:blipFill>
        <p:spPr>
          <a:xfrm>
            <a:off x="370881" y="415925"/>
            <a:ext cx="345886" cy="336512"/>
          </a:xfrm>
          <a:prstGeom prst="rect">
            <a:avLst/>
          </a:prstGeom>
        </p:spPr>
      </p:pic>
    </p:spTree>
    <p:extLst>
      <p:ext uri="{BB962C8B-B14F-4D97-AF65-F5344CB8AC3E}">
        <p14:creationId xmlns:p14="http://schemas.microsoft.com/office/powerpoint/2010/main" val="26956376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hf hdr="0" ftr="0" dt="0"/>
  <p:txStyles>
    <p:titleStyle>
      <a:lvl1pPr algn="l" defTabSz="914400" rtl="0" eaLnBrk="1" latinLnBrk="0" hangingPunct="1">
        <a:lnSpc>
          <a:spcPct val="90000"/>
        </a:lnSpc>
        <a:spcBef>
          <a:spcPct val="0"/>
        </a:spcBef>
        <a:buNone/>
        <a:defRPr sz="2400" kern="1200">
          <a:solidFill>
            <a:schemeClr val="accent6"/>
          </a:solidFill>
          <a:latin typeface="+mj-lt"/>
          <a:ea typeface="+mj-ea"/>
          <a:cs typeface="+mj-cs"/>
        </a:defRPr>
      </a:lvl1pPr>
    </p:titleStyle>
    <p:bodyStyle>
      <a:lvl1pPr marL="88900" indent="-88900" algn="l" defTabSz="914400" rtl="0" eaLnBrk="1" latinLnBrk="0" hangingPunct="1">
        <a:lnSpc>
          <a:spcPct val="90000"/>
        </a:lnSpc>
        <a:spcBef>
          <a:spcPts val="1000"/>
        </a:spcBef>
        <a:buFont typeface="Arial" panose="020B0604020202020204" pitchFamily="34" charset="0"/>
        <a:buChar char="•"/>
        <a:defRPr sz="1400" kern="1200">
          <a:solidFill>
            <a:srgbClr val="000000"/>
          </a:solidFill>
          <a:latin typeface="+mn-lt"/>
          <a:ea typeface="+mn-ea"/>
          <a:cs typeface="+mn-cs"/>
        </a:defRPr>
      </a:lvl1pPr>
      <a:lvl2pPr marL="177800" indent="-88900" algn="l" defTabSz="914400" rtl="0" eaLnBrk="1" latinLnBrk="0" hangingPunct="1">
        <a:lnSpc>
          <a:spcPct val="90000"/>
        </a:lnSpc>
        <a:spcBef>
          <a:spcPts val="500"/>
        </a:spcBef>
        <a:buFont typeface="Arial" panose="020B0604020202020204" pitchFamily="34" charset="0"/>
        <a:buChar char="•"/>
        <a:defRPr sz="1400" kern="1200">
          <a:solidFill>
            <a:srgbClr val="000000"/>
          </a:solidFill>
          <a:latin typeface="+mn-lt"/>
          <a:ea typeface="+mn-ea"/>
          <a:cs typeface="+mn-cs"/>
        </a:defRPr>
      </a:lvl2pPr>
      <a:lvl3pPr marL="268288" indent="-90488" algn="l" defTabSz="914400" rtl="0" eaLnBrk="1" latinLnBrk="0" hangingPunct="1">
        <a:lnSpc>
          <a:spcPct val="90000"/>
        </a:lnSpc>
        <a:spcBef>
          <a:spcPts val="500"/>
        </a:spcBef>
        <a:buFont typeface="Arial" panose="020B0604020202020204" pitchFamily="34" charset="0"/>
        <a:buChar char="•"/>
        <a:defRPr sz="1400" kern="1200">
          <a:solidFill>
            <a:srgbClr val="000000"/>
          </a:solidFill>
          <a:latin typeface="+mn-lt"/>
          <a:ea typeface="+mn-ea"/>
          <a:cs typeface="+mn-cs"/>
        </a:defRPr>
      </a:lvl3pPr>
      <a:lvl4pPr marL="357188" indent="-88900" algn="l" defTabSz="914400" rtl="0" eaLnBrk="1" latinLnBrk="0" hangingPunct="1">
        <a:lnSpc>
          <a:spcPct val="90000"/>
        </a:lnSpc>
        <a:spcBef>
          <a:spcPts val="500"/>
        </a:spcBef>
        <a:buFont typeface="Arial" panose="020B0604020202020204" pitchFamily="34" charset="0"/>
        <a:buChar char="•"/>
        <a:defRPr sz="1400" kern="1200">
          <a:solidFill>
            <a:srgbClr val="000000"/>
          </a:solidFill>
          <a:latin typeface="+mn-lt"/>
          <a:ea typeface="+mn-ea"/>
          <a:cs typeface="+mn-cs"/>
        </a:defRPr>
      </a:lvl4pPr>
      <a:lvl5pPr marL="446088" indent="-88900" algn="l" defTabSz="914400" rtl="0" eaLnBrk="1" latinLnBrk="0" hangingPunct="1">
        <a:lnSpc>
          <a:spcPct val="90000"/>
        </a:lnSpc>
        <a:spcBef>
          <a:spcPts val="500"/>
        </a:spcBef>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notesSlide" Target="../notesSlides/notesSlide10.xml"/><Relationship Id="rId16" Type="http://schemas.openxmlformats.org/officeDocument/2006/relationships/diagramColors" Target="../diagrams/colors14.xml"/><Relationship Id="rId1" Type="http://schemas.openxmlformats.org/officeDocument/2006/relationships/slideLayout" Target="../slideLayouts/slideLayout9.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4.jpeg"/><Relationship Id="rId7" Type="http://schemas.openxmlformats.org/officeDocument/2006/relationships/diagramColors" Target="../diagrams/colors17.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21.xml"/><Relationship Id="rId11" Type="http://schemas.openxmlformats.org/officeDocument/2006/relationships/image" Target="../media/image41.jpeg"/><Relationship Id="rId5" Type="http://schemas.openxmlformats.org/officeDocument/2006/relationships/diagramQuickStyle" Target="../diagrams/quickStyle21.xml"/><Relationship Id="rId10" Type="http://schemas.openxmlformats.org/officeDocument/2006/relationships/image" Target="../media/image40.jpeg"/><Relationship Id="rId4" Type="http://schemas.openxmlformats.org/officeDocument/2006/relationships/diagramLayout" Target="../diagrams/layout21.xml"/><Relationship Id="rId9"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diagramData" Target="../diagrams/data11.xml"/><Relationship Id="rId3" Type="http://schemas.openxmlformats.org/officeDocument/2006/relationships/diagramData" Target="../diagrams/data8.xml"/><Relationship Id="rId21" Type="http://schemas.openxmlformats.org/officeDocument/2006/relationships/diagramColors" Target="../diagrams/colors11.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9.xml"/><Relationship Id="rId16" Type="http://schemas.openxmlformats.org/officeDocument/2006/relationships/diagramColors" Target="../diagrams/colors10.xml"/><Relationship Id="rId20" Type="http://schemas.openxmlformats.org/officeDocument/2006/relationships/diagramQuickStyle" Target="../diagrams/quickStyle11.xml"/><Relationship Id="rId1" Type="http://schemas.openxmlformats.org/officeDocument/2006/relationships/slideLayout" Target="../slideLayouts/slideLayout9.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19" Type="http://schemas.openxmlformats.org/officeDocument/2006/relationships/diagramLayout" Target="../diagrams/layout11.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 Id="rId22" Type="http://schemas.microsoft.com/office/2007/relationships/diagramDrawing" Target="../diagrams/drawin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Подзаголовок 2"/>
          <p:cNvSpPr>
            <a:spLocks noGrp="1"/>
          </p:cNvSpPr>
          <p:nvPr>
            <p:ph type="subTitle" idx="1"/>
          </p:nvPr>
        </p:nvSpPr>
        <p:spPr>
          <a:xfrm>
            <a:off x="6068647" y="5860681"/>
            <a:ext cx="5765801" cy="658813"/>
          </a:xfrm>
        </p:spPr>
        <p:txBody>
          <a:bodyPr>
            <a:normAutofit/>
          </a:bodyPr>
          <a:lstStyle/>
          <a:p>
            <a:endParaRPr lang="ru-RU" dirty="0" smtClean="0"/>
          </a:p>
        </p:txBody>
      </p:sp>
      <p:sp>
        <p:nvSpPr>
          <p:cNvPr id="9218" name="Заголовок 1"/>
          <p:cNvSpPr>
            <a:spLocks noGrp="1"/>
          </p:cNvSpPr>
          <p:nvPr>
            <p:ph type="title"/>
          </p:nvPr>
        </p:nvSpPr>
        <p:spPr>
          <a:xfrm>
            <a:off x="6068647" y="4212696"/>
            <a:ext cx="5765801" cy="1358900"/>
          </a:xfrm>
        </p:spPr>
        <p:txBody>
          <a:bodyPr>
            <a:normAutofit/>
          </a:bodyPr>
          <a:lstStyle/>
          <a:p>
            <a:r>
              <a:rPr lang="ru-RU" sz="1800" dirty="0" smtClean="0"/>
              <a:t>ЧТО ЗНАЧИТ БЫТЬ ФИНАНСОВО ГРАМОТНЫМ?</a:t>
            </a:r>
            <a:endParaRPr lang="ru-RU" sz="1800" dirty="0" smtClean="0">
              <a:solidFill>
                <a:schemeClr val="bg2"/>
              </a:solidFill>
            </a:endParaRPr>
          </a:p>
        </p:txBody>
      </p:sp>
    </p:spTree>
    <p:extLst>
      <p:ext uri="{BB962C8B-B14F-4D97-AF65-F5344CB8AC3E}">
        <p14:creationId xmlns:p14="http://schemas.microsoft.com/office/powerpoint/2010/main" val="3903680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4"/>
          </p:nvPr>
        </p:nvSpPr>
        <p:spPr/>
        <p:txBody>
          <a:bodyPr/>
          <a:lstStyle/>
          <a:p>
            <a:pPr>
              <a:defRPr/>
            </a:pPr>
            <a:fld id="{B8A6D50C-0155-4BA4-B01E-2C0CDC9A5E61}" type="slidenum">
              <a:rPr lang="ru-RU" smtClean="0"/>
              <a:pPr>
                <a:defRPr/>
              </a:pPr>
              <a:t>10</a:t>
            </a:fld>
            <a:endParaRPr lang="ru-RU" dirty="0"/>
          </a:p>
        </p:txBody>
      </p:sp>
      <p:sp>
        <p:nvSpPr>
          <p:cNvPr id="7" name="Прямоугольник 6"/>
          <p:cNvSpPr/>
          <p:nvPr/>
        </p:nvSpPr>
        <p:spPr>
          <a:xfrm>
            <a:off x="638963" y="1620790"/>
            <a:ext cx="4812265" cy="646331"/>
          </a:xfrm>
          <a:prstGeom prst="rect">
            <a:avLst/>
          </a:prstGeom>
        </p:spPr>
        <p:txBody>
          <a:bodyPr wrap="square">
            <a:spAutoFit/>
          </a:bodyPr>
          <a:lstStyle/>
          <a:p>
            <a:pPr marL="0" lvl="1" indent="0" algn="ctr">
              <a:lnSpc>
                <a:spcPct val="90000"/>
              </a:lnSpc>
              <a:buFontTx/>
              <a:buNone/>
            </a:pPr>
            <a:r>
              <a:rPr lang="ru-RU" altLang="ru-RU" sz="2000" dirty="0">
                <a:latin typeface="+mn-lt"/>
              </a:rPr>
              <a:t>К </a:t>
            </a:r>
            <a:r>
              <a:rPr lang="ru-RU" altLang="ru-RU" sz="2000" dirty="0" smtClean="0">
                <a:latin typeface="+mn-lt"/>
              </a:rPr>
              <a:t>основным </a:t>
            </a:r>
            <a:r>
              <a:rPr lang="ru-RU" altLang="ru-RU" sz="2000" b="1" u="sng" dirty="0" smtClean="0">
                <a:solidFill>
                  <a:schemeClr val="accent6">
                    <a:lumMod val="75000"/>
                  </a:schemeClr>
                </a:solidFill>
              </a:rPr>
              <a:t>банковским услугам</a:t>
            </a:r>
            <a:r>
              <a:rPr lang="ru-RU" altLang="ru-RU" sz="2000" dirty="0" smtClean="0">
                <a:solidFill>
                  <a:schemeClr val="accent6">
                    <a:lumMod val="75000"/>
                  </a:schemeClr>
                </a:solidFill>
              </a:rPr>
              <a:t> </a:t>
            </a:r>
            <a:r>
              <a:rPr lang="ru-RU" altLang="ru-RU" sz="2000" dirty="0" smtClean="0"/>
              <a:t>относятся</a:t>
            </a:r>
            <a:r>
              <a:rPr lang="ru-RU" altLang="ru-RU" sz="2000" dirty="0" smtClean="0">
                <a:latin typeface="+mn-lt"/>
              </a:rPr>
              <a:t>:</a:t>
            </a:r>
            <a:endParaRPr lang="ru-RU" altLang="ru-RU" sz="2000" dirty="0">
              <a:latin typeface="+mn-lt"/>
            </a:endParaRPr>
          </a:p>
        </p:txBody>
      </p:sp>
      <p:graphicFrame>
        <p:nvGraphicFramePr>
          <p:cNvPr id="13" name="Схема 12"/>
          <p:cNvGraphicFramePr/>
          <p:nvPr>
            <p:extLst>
              <p:ext uri="{D42A27DB-BD31-4B8C-83A1-F6EECF244321}">
                <p14:modId xmlns:p14="http://schemas.microsoft.com/office/powerpoint/2010/main" val="1816145093"/>
              </p:ext>
            </p:extLst>
          </p:nvPr>
        </p:nvGraphicFramePr>
        <p:xfrm>
          <a:off x="149495" y="2166117"/>
          <a:ext cx="5791200" cy="4648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Схема 14"/>
          <p:cNvGraphicFramePr/>
          <p:nvPr>
            <p:extLst>
              <p:ext uri="{D42A27DB-BD31-4B8C-83A1-F6EECF244321}">
                <p14:modId xmlns:p14="http://schemas.microsoft.com/office/powerpoint/2010/main" val="7715797"/>
              </p:ext>
            </p:extLst>
          </p:nvPr>
        </p:nvGraphicFramePr>
        <p:xfrm>
          <a:off x="5191641" y="5576412"/>
          <a:ext cx="6761010" cy="6609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Схема 8"/>
          <p:cNvGraphicFramePr/>
          <p:nvPr>
            <p:extLst>
              <p:ext uri="{D42A27DB-BD31-4B8C-83A1-F6EECF244321}">
                <p14:modId xmlns:p14="http://schemas.microsoft.com/office/powerpoint/2010/main" val="3886791185"/>
              </p:ext>
            </p:extLst>
          </p:nvPr>
        </p:nvGraphicFramePr>
        <p:xfrm>
          <a:off x="6182942" y="2166117"/>
          <a:ext cx="5903551" cy="46488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Прямоугольник 9"/>
          <p:cNvSpPr/>
          <p:nvPr/>
        </p:nvSpPr>
        <p:spPr>
          <a:xfrm>
            <a:off x="6617735" y="1343791"/>
            <a:ext cx="4812265" cy="923330"/>
          </a:xfrm>
          <a:prstGeom prst="rect">
            <a:avLst/>
          </a:prstGeom>
        </p:spPr>
        <p:txBody>
          <a:bodyPr wrap="square">
            <a:spAutoFit/>
          </a:bodyPr>
          <a:lstStyle/>
          <a:p>
            <a:pPr marL="0" lvl="1" indent="0" algn="ctr">
              <a:lnSpc>
                <a:spcPct val="90000"/>
              </a:lnSpc>
              <a:buFontTx/>
              <a:buNone/>
            </a:pPr>
            <a:r>
              <a:rPr lang="ru-RU" altLang="ru-RU" sz="2000" dirty="0">
                <a:latin typeface="+mn-lt"/>
              </a:rPr>
              <a:t>К </a:t>
            </a:r>
            <a:r>
              <a:rPr lang="ru-RU" altLang="ru-RU" sz="2000" dirty="0" smtClean="0">
                <a:latin typeface="+mn-lt"/>
              </a:rPr>
              <a:t>основным услугам</a:t>
            </a:r>
            <a:r>
              <a:rPr lang="ru-RU" altLang="ru-RU" sz="2000" b="1" u="sng" dirty="0" smtClean="0">
                <a:solidFill>
                  <a:schemeClr val="accent5">
                    <a:lumMod val="75000"/>
                  </a:schemeClr>
                </a:solidFill>
                <a:latin typeface="+mn-lt"/>
              </a:rPr>
              <a:t> </a:t>
            </a:r>
            <a:r>
              <a:rPr lang="ru-RU" altLang="ru-RU" sz="2000" b="1" u="sng" dirty="0" smtClean="0">
                <a:solidFill>
                  <a:schemeClr val="accent6">
                    <a:lumMod val="75000"/>
                  </a:schemeClr>
                </a:solidFill>
                <a:latin typeface="+mn-lt"/>
              </a:rPr>
              <a:t>микрофинансовых организаций </a:t>
            </a:r>
            <a:r>
              <a:rPr lang="ru-RU" altLang="ru-RU" sz="2000" dirty="0" smtClean="0">
                <a:latin typeface="+mn-lt"/>
              </a:rPr>
              <a:t>относятся:</a:t>
            </a:r>
            <a:endParaRPr lang="ru-RU" altLang="ru-RU" sz="2000" dirty="0">
              <a:latin typeface="+mn-lt"/>
            </a:endParaRPr>
          </a:p>
        </p:txBody>
      </p:sp>
      <p:sp>
        <p:nvSpPr>
          <p:cNvPr id="3" name="Заголовок 2"/>
          <p:cNvSpPr>
            <a:spLocks noGrp="1"/>
          </p:cNvSpPr>
          <p:nvPr>
            <p:ph type="title"/>
          </p:nvPr>
        </p:nvSpPr>
        <p:spPr/>
        <p:txBody>
          <a:bodyPr/>
          <a:lstStyle/>
          <a:p>
            <a:r>
              <a:rPr lang="ru-RU" dirty="0"/>
              <a:t>Сберегать, приумножать, взять в долг</a:t>
            </a:r>
          </a:p>
        </p:txBody>
      </p:sp>
    </p:spTree>
    <p:extLst>
      <p:ext uri="{BB962C8B-B14F-4D97-AF65-F5344CB8AC3E}">
        <p14:creationId xmlns:p14="http://schemas.microsoft.com/office/powerpoint/2010/main" val="391569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graphicEl>
                                              <a:dgm id="{B7604BAF-886C-4F53-8B25-33F93D599ECE}"/>
                                            </p:graphicEl>
                                          </p:spTgt>
                                        </p:tgtEl>
                                        <p:attrNameLst>
                                          <p:attrName>style.visibility</p:attrName>
                                        </p:attrNameLst>
                                      </p:cBhvr>
                                      <p:to>
                                        <p:strVal val="visible"/>
                                      </p:to>
                                    </p:set>
                                    <p:animEffect transition="in" filter="checkerboard(across)">
                                      <p:cBhvr>
                                        <p:cTn id="7" dur="500"/>
                                        <p:tgtEl>
                                          <p:spTgt spid="13">
                                            <p:graphicEl>
                                              <a:dgm id="{B7604BAF-886C-4F53-8B25-33F93D599ECE}"/>
                                            </p:graphic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3">
                                            <p:graphicEl>
                                              <a:dgm id="{47B95877-EE49-439F-A71E-A8D0273303CA}"/>
                                            </p:graphicEl>
                                          </p:spTgt>
                                        </p:tgtEl>
                                        <p:attrNameLst>
                                          <p:attrName>style.visibility</p:attrName>
                                        </p:attrNameLst>
                                      </p:cBhvr>
                                      <p:to>
                                        <p:strVal val="visible"/>
                                      </p:to>
                                    </p:set>
                                    <p:animEffect transition="in" filter="checkerboard(across)">
                                      <p:cBhvr>
                                        <p:cTn id="11" dur="500"/>
                                        <p:tgtEl>
                                          <p:spTgt spid="13">
                                            <p:graphicEl>
                                              <a:dgm id="{47B95877-EE49-439F-A71E-A8D0273303CA}"/>
                                            </p:graphic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3">
                                            <p:graphicEl>
                                              <a:dgm id="{06D80B86-7163-4DD0-B405-958DE8C6CC86}"/>
                                            </p:graphicEl>
                                          </p:spTgt>
                                        </p:tgtEl>
                                        <p:attrNameLst>
                                          <p:attrName>style.visibility</p:attrName>
                                        </p:attrNameLst>
                                      </p:cBhvr>
                                      <p:to>
                                        <p:strVal val="visible"/>
                                      </p:to>
                                    </p:set>
                                    <p:animEffect transition="in" filter="checkerboard(across)">
                                      <p:cBhvr>
                                        <p:cTn id="15" dur="500"/>
                                        <p:tgtEl>
                                          <p:spTgt spid="13">
                                            <p:graphicEl>
                                              <a:dgm id="{06D80B86-7163-4DD0-B405-958DE8C6CC86}"/>
                                            </p:graphic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3">
                                            <p:graphicEl>
                                              <a:dgm id="{942A4CD4-1949-469C-B4F7-B91BBED5848D}"/>
                                            </p:graphicEl>
                                          </p:spTgt>
                                        </p:tgtEl>
                                        <p:attrNameLst>
                                          <p:attrName>style.visibility</p:attrName>
                                        </p:attrNameLst>
                                      </p:cBhvr>
                                      <p:to>
                                        <p:strVal val="visible"/>
                                      </p:to>
                                    </p:set>
                                    <p:animEffect transition="in" filter="checkerboard(across)">
                                      <p:cBhvr>
                                        <p:cTn id="19" dur="500"/>
                                        <p:tgtEl>
                                          <p:spTgt spid="13">
                                            <p:graphicEl>
                                              <a:dgm id="{942A4CD4-1949-469C-B4F7-B91BBED5848D}"/>
                                            </p:graphic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3">
                                            <p:graphicEl>
                                              <a:dgm id="{0C339B98-21F6-4579-8EF2-2C06B835DCD2}"/>
                                            </p:graphicEl>
                                          </p:spTgt>
                                        </p:tgtEl>
                                        <p:attrNameLst>
                                          <p:attrName>style.visibility</p:attrName>
                                        </p:attrNameLst>
                                      </p:cBhvr>
                                      <p:to>
                                        <p:strVal val="visible"/>
                                      </p:to>
                                    </p:set>
                                    <p:animEffect transition="in" filter="checkerboard(across)">
                                      <p:cBhvr>
                                        <p:cTn id="23" dur="500"/>
                                        <p:tgtEl>
                                          <p:spTgt spid="13">
                                            <p:graphicEl>
                                              <a:dgm id="{0C339B98-21F6-4579-8EF2-2C06B835DCD2}"/>
                                            </p:graphic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3">
                                            <p:graphicEl>
                                              <a:dgm id="{E0F84FFD-15AB-43F8-BB2E-3F72090C5728}"/>
                                            </p:graphicEl>
                                          </p:spTgt>
                                        </p:tgtEl>
                                        <p:attrNameLst>
                                          <p:attrName>style.visibility</p:attrName>
                                        </p:attrNameLst>
                                      </p:cBhvr>
                                      <p:to>
                                        <p:strVal val="visible"/>
                                      </p:to>
                                    </p:set>
                                    <p:animEffect transition="in" filter="checkerboard(across)">
                                      <p:cBhvr>
                                        <p:cTn id="27" dur="500"/>
                                        <p:tgtEl>
                                          <p:spTgt spid="13">
                                            <p:graphicEl>
                                              <a:dgm id="{E0F84FFD-15AB-43F8-BB2E-3F72090C5728}"/>
                                            </p:graphic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9">
                                            <p:graphicEl>
                                              <a:dgm id="{B7604BAF-886C-4F53-8B25-33F93D599ECE}"/>
                                            </p:graphicEl>
                                          </p:spTgt>
                                        </p:tgtEl>
                                        <p:attrNameLst>
                                          <p:attrName>style.visibility</p:attrName>
                                        </p:attrNameLst>
                                      </p:cBhvr>
                                      <p:to>
                                        <p:strVal val="visible"/>
                                      </p:to>
                                    </p:set>
                                    <p:animEffect transition="in" filter="checkerboard(across)">
                                      <p:cBhvr>
                                        <p:cTn id="31" dur="500"/>
                                        <p:tgtEl>
                                          <p:spTgt spid="9">
                                            <p:graphicEl>
                                              <a:dgm id="{B7604BAF-886C-4F53-8B25-33F93D599ECE}"/>
                                            </p:graphicEl>
                                          </p:spTgt>
                                        </p:tgtEl>
                                      </p:cBhvr>
                                    </p:animEffect>
                                  </p:childTnLst>
                                </p:cTn>
                              </p:par>
                            </p:childTnLst>
                          </p:cTn>
                        </p:par>
                        <p:par>
                          <p:cTn id="32" fill="hold">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9">
                                            <p:graphicEl>
                                              <a:dgm id="{61EEEB8F-3EAC-4C73-94DB-771030A61DFB}"/>
                                            </p:graphicEl>
                                          </p:spTgt>
                                        </p:tgtEl>
                                        <p:attrNameLst>
                                          <p:attrName>style.visibility</p:attrName>
                                        </p:attrNameLst>
                                      </p:cBhvr>
                                      <p:to>
                                        <p:strVal val="visible"/>
                                      </p:to>
                                    </p:set>
                                    <p:animEffect transition="in" filter="checkerboard(across)">
                                      <p:cBhvr>
                                        <p:cTn id="35" dur="500"/>
                                        <p:tgtEl>
                                          <p:spTgt spid="9">
                                            <p:graphicEl>
                                              <a:dgm id="{61EEEB8F-3EAC-4C73-94DB-771030A61DFB}"/>
                                            </p:graphicEl>
                                          </p:spTgt>
                                        </p:tgtEl>
                                      </p:cBhvr>
                                    </p:animEffect>
                                  </p:childTnLst>
                                </p:cTn>
                              </p:par>
                            </p:childTnLst>
                          </p:cTn>
                        </p:par>
                        <p:par>
                          <p:cTn id="36" fill="hold">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9">
                                            <p:graphicEl>
                                              <a:dgm id="{06D80B86-7163-4DD0-B405-958DE8C6CC86}"/>
                                            </p:graphicEl>
                                          </p:spTgt>
                                        </p:tgtEl>
                                        <p:attrNameLst>
                                          <p:attrName>style.visibility</p:attrName>
                                        </p:attrNameLst>
                                      </p:cBhvr>
                                      <p:to>
                                        <p:strVal val="visible"/>
                                      </p:to>
                                    </p:set>
                                    <p:animEffect transition="in" filter="checkerboard(across)">
                                      <p:cBhvr>
                                        <p:cTn id="39" dur="500"/>
                                        <p:tgtEl>
                                          <p:spTgt spid="9">
                                            <p:graphicEl>
                                              <a:dgm id="{06D80B86-7163-4DD0-B405-958DE8C6CC86}"/>
                                            </p:graphicEl>
                                          </p:spTgt>
                                        </p:tgtEl>
                                      </p:cBhvr>
                                    </p:animEffect>
                                  </p:childTnLst>
                                </p:cTn>
                              </p:par>
                            </p:childTnLst>
                          </p:cTn>
                        </p:par>
                        <p:par>
                          <p:cTn id="40" fill="hold">
                            <p:stCondLst>
                              <p:cond delay="4500"/>
                            </p:stCondLst>
                            <p:childTnLst>
                              <p:par>
                                <p:cTn id="41" presetID="5" presetClass="entr" presetSubtype="10" fill="hold" grpId="0" nodeType="afterEffect">
                                  <p:stCondLst>
                                    <p:cond delay="0"/>
                                  </p:stCondLst>
                                  <p:childTnLst>
                                    <p:set>
                                      <p:cBhvr>
                                        <p:cTn id="42" dur="1" fill="hold">
                                          <p:stCondLst>
                                            <p:cond delay="0"/>
                                          </p:stCondLst>
                                        </p:cTn>
                                        <p:tgtEl>
                                          <p:spTgt spid="9">
                                            <p:graphicEl>
                                              <a:dgm id="{0A6CCE87-A4B4-4E6A-992F-F037DFE0DCCD}"/>
                                            </p:graphicEl>
                                          </p:spTgt>
                                        </p:tgtEl>
                                        <p:attrNameLst>
                                          <p:attrName>style.visibility</p:attrName>
                                        </p:attrNameLst>
                                      </p:cBhvr>
                                      <p:to>
                                        <p:strVal val="visible"/>
                                      </p:to>
                                    </p:set>
                                    <p:animEffect transition="in" filter="checkerboard(across)">
                                      <p:cBhvr>
                                        <p:cTn id="43" dur="500"/>
                                        <p:tgtEl>
                                          <p:spTgt spid="9">
                                            <p:graphicEl>
                                              <a:dgm id="{0A6CCE87-A4B4-4E6A-992F-F037DFE0DC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Graphic spid="9"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403C7158-57A6-4690-88EA-37FBA62A2FAE}" type="slidenum">
              <a:rPr lang="ru-RU" smtClean="0"/>
              <a:pPr/>
              <a:t>11</a:t>
            </a:fld>
            <a:endParaRPr lang="ru-RU" dirty="0"/>
          </a:p>
        </p:txBody>
      </p:sp>
      <p:graphicFrame>
        <p:nvGraphicFramePr>
          <p:cNvPr id="3" name="Схема 2"/>
          <p:cNvGraphicFramePr/>
          <p:nvPr>
            <p:extLst>
              <p:ext uri="{D42A27DB-BD31-4B8C-83A1-F6EECF244321}">
                <p14:modId xmlns:p14="http://schemas.microsoft.com/office/powerpoint/2010/main" val="2356011672"/>
              </p:ext>
            </p:extLst>
          </p:nvPr>
        </p:nvGraphicFramePr>
        <p:xfrm>
          <a:off x="6354774" y="2381251"/>
          <a:ext cx="5524610"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719403" y="2044563"/>
            <a:ext cx="4896544" cy="369332"/>
          </a:xfrm>
          <a:prstGeom prst="rect">
            <a:avLst/>
          </a:prstGeom>
        </p:spPr>
        <p:txBody>
          <a:bodyPr wrap="square">
            <a:spAutoFit/>
          </a:bodyPr>
          <a:lstStyle/>
          <a:p>
            <a:pPr algn="ctr"/>
            <a:r>
              <a:rPr lang="ru-RU" b="1" u="sng" dirty="0">
                <a:solidFill>
                  <a:schemeClr val="accent1">
                    <a:lumMod val="75000"/>
                  </a:schemeClr>
                </a:solidFill>
                <a:latin typeface="+mn-lt"/>
              </a:rPr>
              <a:t>С</a:t>
            </a:r>
            <a:r>
              <a:rPr lang="ru-RU" b="1" u="sng" dirty="0" smtClean="0">
                <a:solidFill>
                  <a:schemeClr val="accent1">
                    <a:lumMod val="75000"/>
                  </a:schemeClr>
                </a:solidFill>
                <a:latin typeface="+mn-lt"/>
              </a:rPr>
              <a:t>траховать</a:t>
            </a:r>
            <a:r>
              <a:rPr lang="ru-RU" dirty="0">
                <a:solidFill>
                  <a:schemeClr val="accent1">
                    <a:lumMod val="75000"/>
                  </a:schemeClr>
                </a:solidFill>
                <a:latin typeface="+mn-lt"/>
              </a:rPr>
              <a:t>:</a:t>
            </a:r>
          </a:p>
        </p:txBody>
      </p:sp>
      <p:graphicFrame>
        <p:nvGraphicFramePr>
          <p:cNvPr id="11" name="Схема 10"/>
          <p:cNvGraphicFramePr/>
          <p:nvPr>
            <p:extLst>
              <p:ext uri="{D42A27DB-BD31-4B8C-83A1-F6EECF244321}">
                <p14:modId xmlns:p14="http://schemas.microsoft.com/office/powerpoint/2010/main" val="433953405"/>
              </p:ext>
            </p:extLst>
          </p:nvPr>
        </p:nvGraphicFramePr>
        <p:xfrm>
          <a:off x="-81775" y="2409826"/>
          <a:ext cx="6623252" cy="44481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Прямоугольник 11"/>
          <p:cNvSpPr/>
          <p:nvPr/>
        </p:nvSpPr>
        <p:spPr>
          <a:xfrm>
            <a:off x="6764063" y="2044563"/>
            <a:ext cx="4896544" cy="369332"/>
          </a:xfrm>
          <a:prstGeom prst="rect">
            <a:avLst/>
          </a:prstGeom>
        </p:spPr>
        <p:txBody>
          <a:bodyPr wrap="square">
            <a:spAutoFit/>
          </a:bodyPr>
          <a:lstStyle/>
          <a:p>
            <a:pPr algn="ctr"/>
            <a:r>
              <a:rPr lang="ru-RU" b="1" u="sng" dirty="0">
                <a:solidFill>
                  <a:schemeClr val="accent1">
                    <a:lumMod val="75000"/>
                  </a:schemeClr>
                </a:solidFill>
                <a:latin typeface="+mn-lt"/>
              </a:rPr>
              <a:t>К</a:t>
            </a:r>
            <a:r>
              <a:rPr lang="ru-RU" b="1" u="sng" dirty="0" smtClean="0">
                <a:solidFill>
                  <a:schemeClr val="accent1">
                    <a:lumMod val="75000"/>
                  </a:schemeClr>
                </a:solidFill>
                <a:latin typeface="+mn-lt"/>
              </a:rPr>
              <a:t>опить на пенсию</a:t>
            </a:r>
            <a:r>
              <a:rPr lang="ru-RU" dirty="0" smtClean="0">
                <a:solidFill>
                  <a:schemeClr val="accent1">
                    <a:lumMod val="75000"/>
                  </a:schemeClr>
                </a:solidFill>
                <a:latin typeface="+mn-lt"/>
              </a:rPr>
              <a:t>:</a:t>
            </a:r>
            <a:endParaRPr lang="ru-RU" dirty="0">
              <a:solidFill>
                <a:schemeClr val="accent1">
                  <a:lumMod val="75000"/>
                </a:schemeClr>
              </a:solidFill>
              <a:latin typeface="+mn-lt"/>
            </a:endParaRPr>
          </a:p>
        </p:txBody>
      </p:sp>
      <p:sp>
        <p:nvSpPr>
          <p:cNvPr id="4" name="Прямоугольник 3"/>
          <p:cNvSpPr/>
          <p:nvPr/>
        </p:nvSpPr>
        <p:spPr>
          <a:xfrm>
            <a:off x="3967490" y="1675231"/>
            <a:ext cx="3897414" cy="369332"/>
          </a:xfrm>
          <a:prstGeom prst="rect">
            <a:avLst/>
          </a:prstGeom>
        </p:spPr>
        <p:txBody>
          <a:bodyPr wrap="none">
            <a:spAutoFit/>
          </a:bodyPr>
          <a:lstStyle/>
          <a:p>
            <a:r>
              <a:rPr lang="ru-RU" b="1" i="1" dirty="0">
                <a:solidFill>
                  <a:schemeClr val="accent1">
                    <a:lumMod val="75000"/>
                  </a:schemeClr>
                </a:solidFill>
                <a:latin typeface="+mn-lt"/>
              </a:rPr>
              <a:t>В современной жизни </a:t>
            </a:r>
            <a:r>
              <a:rPr lang="ru-RU" b="1" i="1" dirty="0" smtClean="0">
                <a:solidFill>
                  <a:schemeClr val="accent1">
                    <a:lumMod val="75000"/>
                  </a:schemeClr>
                </a:solidFill>
                <a:latin typeface="+mn-lt"/>
              </a:rPr>
              <a:t>принято </a:t>
            </a:r>
            <a:endParaRPr lang="ru-RU" b="1" i="1" dirty="0">
              <a:latin typeface="+mn-lt"/>
            </a:endParaRPr>
          </a:p>
        </p:txBody>
      </p:sp>
      <p:sp>
        <p:nvSpPr>
          <p:cNvPr id="14" name="Заголовок 1"/>
          <p:cNvSpPr txBox="1">
            <a:spLocks/>
          </p:cNvSpPr>
          <p:nvPr/>
        </p:nvSpPr>
        <p:spPr>
          <a:xfrm>
            <a:off x="765636" y="851414"/>
            <a:ext cx="10866395" cy="885568"/>
          </a:xfrm>
          <a:prstGeom prst="rect">
            <a:avLst/>
          </a:prstGeom>
        </p:spPr>
        <p:txBody>
          <a:bodyPr>
            <a:normAutofit/>
          </a:bodyPr>
          <a:lstStyle>
            <a:lvl1pPr algn="l" defTabSz="914400" rtl="0" eaLnBrk="1" latinLnBrk="0" hangingPunct="1">
              <a:lnSpc>
                <a:spcPct val="90000"/>
              </a:lnSpc>
              <a:spcBef>
                <a:spcPct val="0"/>
              </a:spcBef>
              <a:buNone/>
              <a:defRPr sz="2400" kern="1200">
                <a:solidFill>
                  <a:schemeClr val="accent6"/>
                </a:solidFill>
                <a:latin typeface="+mj-lt"/>
                <a:ea typeface="+mj-ea"/>
                <a:cs typeface="+mj-cs"/>
              </a:defRPr>
            </a:lvl1pPr>
          </a:lstStyle>
          <a:p>
            <a:endParaRPr lang="ru-RU" dirty="0"/>
          </a:p>
          <a:p>
            <a:r>
              <a:rPr lang="ru-RU" dirty="0" smtClean="0"/>
              <a:t>Застраховать </a:t>
            </a:r>
            <a:r>
              <a:rPr lang="ru-RU" dirty="0"/>
              <a:t>риски и увеличить накопительную часть пенсии</a:t>
            </a:r>
          </a:p>
        </p:txBody>
      </p:sp>
    </p:spTree>
    <p:extLst>
      <p:ext uri="{BB962C8B-B14F-4D97-AF65-F5344CB8AC3E}">
        <p14:creationId xmlns:p14="http://schemas.microsoft.com/office/powerpoint/2010/main" val="67195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
                                            <p:graphicEl>
                                              <a:dgm id="{DC51B4A6-02F4-4A1E-8841-709F8C969C99}"/>
                                            </p:graphicEl>
                                          </p:spTgt>
                                        </p:tgtEl>
                                        <p:attrNameLst>
                                          <p:attrName>style.visibility</p:attrName>
                                        </p:attrNameLst>
                                      </p:cBhvr>
                                      <p:to>
                                        <p:strVal val="visible"/>
                                      </p:to>
                                    </p:set>
                                    <p:animEffect transition="in" filter="checkerboard(across)">
                                      <p:cBhvr>
                                        <p:cTn id="7" dur="500"/>
                                        <p:tgtEl>
                                          <p:spTgt spid="11">
                                            <p:graphicEl>
                                              <a:dgm id="{DC51B4A6-02F4-4A1E-8841-709F8C969C99}"/>
                                            </p:graphic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1">
                                            <p:graphicEl>
                                              <a:dgm id="{D7415722-FF47-428E-900B-75D38176F4B6}"/>
                                            </p:graphicEl>
                                          </p:spTgt>
                                        </p:tgtEl>
                                        <p:attrNameLst>
                                          <p:attrName>style.visibility</p:attrName>
                                        </p:attrNameLst>
                                      </p:cBhvr>
                                      <p:to>
                                        <p:strVal val="visible"/>
                                      </p:to>
                                    </p:set>
                                    <p:animEffect transition="in" filter="checkerboard(across)">
                                      <p:cBhvr>
                                        <p:cTn id="11" dur="500"/>
                                        <p:tgtEl>
                                          <p:spTgt spid="11">
                                            <p:graphicEl>
                                              <a:dgm id="{D7415722-FF47-428E-900B-75D38176F4B6}"/>
                                            </p:graphic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1">
                                            <p:graphicEl>
                                              <a:dgm id="{F4EE0EC4-243B-4503-BE6D-1D3C3E7A10B1}"/>
                                            </p:graphicEl>
                                          </p:spTgt>
                                        </p:tgtEl>
                                        <p:attrNameLst>
                                          <p:attrName>style.visibility</p:attrName>
                                        </p:attrNameLst>
                                      </p:cBhvr>
                                      <p:to>
                                        <p:strVal val="visible"/>
                                      </p:to>
                                    </p:set>
                                    <p:animEffect transition="in" filter="checkerboard(across)">
                                      <p:cBhvr>
                                        <p:cTn id="15" dur="500"/>
                                        <p:tgtEl>
                                          <p:spTgt spid="11">
                                            <p:graphicEl>
                                              <a:dgm id="{F4EE0EC4-243B-4503-BE6D-1D3C3E7A10B1}"/>
                                            </p:graphic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1">
                                            <p:graphicEl>
                                              <a:dgm id="{71662B4A-526C-492B-B60D-D5DCFA9DE536}"/>
                                            </p:graphicEl>
                                          </p:spTgt>
                                        </p:tgtEl>
                                        <p:attrNameLst>
                                          <p:attrName>style.visibility</p:attrName>
                                        </p:attrNameLst>
                                      </p:cBhvr>
                                      <p:to>
                                        <p:strVal val="visible"/>
                                      </p:to>
                                    </p:set>
                                    <p:animEffect transition="in" filter="checkerboard(across)">
                                      <p:cBhvr>
                                        <p:cTn id="19" dur="500"/>
                                        <p:tgtEl>
                                          <p:spTgt spid="11">
                                            <p:graphicEl>
                                              <a:dgm id="{71662B4A-526C-492B-B60D-D5DCFA9DE536}"/>
                                            </p:graphic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1">
                                            <p:graphicEl>
                                              <a:dgm id="{A2554993-3A73-4F2B-A2E8-85469822426C}"/>
                                            </p:graphicEl>
                                          </p:spTgt>
                                        </p:tgtEl>
                                        <p:attrNameLst>
                                          <p:attrName>style.visibility</p:attrName>
                                        </p:attrNameLst>
                                      </p:cBhvr>
                                      <p:to>
                                        <p:strVal val="visible"/>
                                      </p:to>
                                    </p:set>
                                    <p:animEffect transition="in" filter="checkerboard(across)">
                                      <p:cBhvr>
                                        <p:cTn id="23" dur="500"/>
                                        <p:tgtEl>
                                          <p:spTgt spid="11">
                                            <p:graphicEl>
                                              <a:dgm id="{A2554993-3A73-4F2B-A2E8-85469822426C}"/>
                                            </p:graphic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1">
                                            <p:graphicEl>
                                              <a:dgm id="{02F80C00-BD76-4F48-9EDF-7124A44280EC}"/>
                                            </p:graphicEl>
                                          </p:spTgt>
                                        </p:tgtEl>
                                        <p:attrNameLst>
                                          <p:attrName>style.visibility</p:attrName>
                                        </p:attrNameLst>
                                      </p:cBhvr>
                                      <p:to>
                                        <p:strVal val="visible"/>
                                      </p:to>
                                    </p:set>
                                    <p:animEffect transition="in" filter="checkerboard(across)">
                                      <p:cBhvr>
                                        <p:cTn id="27" dur="500"/>
                                        <p:tgtEl>
                                          <p:spTgt spid="11">
                                            <p:graphicEl>
                                              <a:dgm id="{02F80C00-BD76-4F48-9EDF-7124A44280EC}"/>
                                            </p:graphic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3">
                                            <p:graphicEl>
                                              <a:dgm id="{B73A7A44-3A45-4007-A07C-54AD2B58DA48}"/>
                                            </p:graphicEl>
                                          </p:spTgt>
                                        </p:tgtEl>
                                        <p:attrNameLst>
                                          <p:attrName>style.visibility</p:attrName>
                                        </p:attrNameLst>
                                      </p:cBhvr>
                                      <p:to>
                                        <p:strVal val="visible"/>
                                      </p:to>
                                    </p:set>
                                    <p:animEffect transition="in" filter="checkerboard(across)">
                                      <p:cBhvr>
                                        <p:cTn id="31" dur="500"/>
                                        <p:tgtEl>
                                          <p:spTgt spid="3">
                                            <p:graphicEl>
                                              <a:dgm id="{B73A7A44-3A45-4007-A07C-54AD2B58DA48}"/>
                                            </p:graphicEl>
                                          </p:spTgt>
                                        </p:tgtEl>
                                      </p:cBhvr>
                                    </p:animEffect>
                                  </p:childTnLst>
                                </p:cTn>
                              </p:par>
                            </p:childTnLst>
                          </p:cTn>
                        </p:par>
                        <p:par>
                          <p:cTn id="32" fill="hold">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3">
                                            <p:graphicEl>
                                              <a:dgm id="{E87018F2-49D2-49D0-8C1E-9405F2973FDE}"/>
                                            </p:graphicEl>
                                          </p:spTgt>
                                        </p:tgtEl>
                                        <p:attrNameLst>
                                          <p:attrName>style.visibility</p:attrName>
                                        </p:attrNameLst>
                                      </p:cBhvr>
                                      <p:to>
                                        <p:strVal val="visible"/>
                                      </p:to>
                                    </p:set>
                                    <p:animEffect transition="in" filter="checkerboard(across)">
                                      <p:cBhvr>
                                        <p:cTn id="35" dur="500"/>
                                        <p:tgtEl>
                                          <p:spTgt spid="3">
                                            <p:graphicEl>
                                              <a:dgm id="{E87018F2-49D2-49D0-8C1E-9405F2973FDE}"/>
                                            </p:graphicEl>
                                          </p:spTgt>
                                        </p:tgtEl>
                                      </p:cBhvr>
                                    </p:animEffect>
                                  </p:childTnLst>
                                </p:cTn>
                              </p:par>
                            </p:childTnLst>
                          </p:cTn>
                        </p:par>
                        <p:par>
                          <p:cTn id="36" fill="hold">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3">
                                            <p:graphicEl>
                                              <a:dgm id="{C03513C7-6AE9-41B5-A8D4-34737C78B9AE}"/>
                                            </p:graphicEl>
                                          </p:spTgt>
                                        </p:tgtEl>
                                        <p:attrNameLst>
                                          <p:attrName>style.visibility</p:attrName>
                                        </p:attrNameLst>
                                      </p:cBhvr>
                                      <p:to>
                                        <p:strVal val="visible"/>
                                      </p:to>
                                    </p:set>
                                    <p:animEffect transition="in" filter="checkerboard(across)">
                                      <p:cBhvr>
                                        <p:cTn id="39" dur="500"/>
                                        <p:tgtEl>
                                          <p:spTgt spid="3">
                                            <p:graphicEl>
                                              <a:dgm id="{C03513C7-6AE9-41B5-A8D4-34737C78B9AE}"/>
                                            </p:graphicEl>
                                          </p:spTgt>
                                        </p:tgtEl>
                                      </p:cBhvr>
                                    </p:animEffect>
                                  </p:childTnLst>
                                </p:cTn>
                              </p:par>
                            </p:childTnLst>
                          </p:cTn>
                        </p:par>
                        <p:par>
                          <p:cTn id="40" fill="hold">
                            <p:stCondLst>
                              <p:cond delay="4500"/>
                            </p:stCondLst>
                            <p:childTnLst>
                              <p:par>
                                <p:cTn id="41" presetID="5" presetClass="entr" presetSubtype="10" fill="hold" grpId="0" nodeType="afterEffect">
                                  <p:stCondLst>
                                    <p:cond delay="0"/>
                                  </p:stCondLst>
                                  <p:childTnLst>
                                    <p:set>
                                      <p:cBhvr>
                                        <p:cTn id="42" dur="1" fill="hold">
                                          <p:stCondLst>
                                            <p:cond delay="0"/>
                                          </p:stCondLst>
                                        </p:cTn>
                                        <p:tgtEl>
                                          <p:spTgt spid="3">
                                            <p:graphicEl>
                                              <a:dgm id="{45AEA9A7-549B-49D0-A559-5624444EF743}"/>
                                            </p:graphicEl>
                                          </p:spTgt>
                                        </p:tgtEl>
                                        <p:attrNameLst>
                                          <p:attrName>style.visibility</p:attrName>
                                        </p:attrNameLst>
                                      </p:cBhvr>
                                      <p:to>
                                        <p:strVal val="visible"/>
                                      </p:to>
                                    </p:set>
                                    <p:animEffect transition="in" filter="checkerboard(across)">
                                      <p:cBhvr>
                                        <p:cTn id="43" dur="500"/>
                                        <p:tgtEl>
                                          <p:spTgt spid="3">
                                            <p:graphicEl>
                                              <a:dgm id="{45AEA9A7-549B-49D0-A559-5624444EF743}"/>
                                            </p:graphicEl>
                                          </p:spTgt>
                                        </p:tgtEl>
                                      </p:cBhvr>
                                    </p:animEffect>
                                  </p:childTnLst>
                                </p:cTn>
                              </p:par>
                            </p:childTnLst>
                          </p:cTn>
                        </p:par>
                        <p:par>
                          <p:cTn id="44" fill="hold">
                            <p:stCondLst>
                              <p:cond delay="5000"/>
                            </p:stCondLst>
                            <p:childTnLst>
                              <p:par>
                                <p:cTn id="45" presetID="5" presetClass="entr" presetSubtype="10" fill="hold" grpId="0" nodeType="afterEffect">
                                  <p:stCondLst>
                                    <p:cond delay="0"/>
                                  </p:stCondLst>
                                  <p:childTnLst>
                                    <p:set>
                                      <p:cBhvr>
                                        <p:cTn id="46" dur="1" fill="hold">
                                          <p:stCondLst>
                                            <p:cond delay="0"/>
                                          </p:stCondLst>
                                        </p:cTn>
                                        <p:tgtEl>
                                          <p:spTgt spid="3">
                                            <p:graphicEl>
                                              <a:dgm id="{31F3C530-1C29-4F59-9571-B59E3272776E}"/>
                                            </p:graphicEl>
                                          </p:spTgt>
                                        </p:tgtEl>
                                        <p:attrNameLst>
                                          <p:attrName>style.visibility</p:attrName>
                                        </p:attrNameLst>
                                      </p:cBhvr>
                                      <p:to>
                                        <p:strVal val="visible"/>
                                      </p:to>
                                    </p:set>
                                    <p:animEffect transition="in" filter="checkerboard(across)">
                                      <p:cBhvr>
                                        <p:cTn id="47" dur="500"/>
                                        <p:tgtEl>
                                          <p:spTgt spid="3">
                                            <p:graphicEl>
                                              <a:dgm id="{31F3C530-1C29-4F59-9571-B59E3272776E}"/>
                                            </p:graphicEl>
                                          </p:spTgt>
                                        </p:tgtEl>
                                      </p:cBhvr>
                                    </p:animEffect>
                                  </p:childTnLst>
                                </p:cTn>
                              </p:par>
                            </p:childTnLst>
                          </p:cTn>
                        </p:par>
                        <p:par>
                          <p:cTn id="48" fill="hold">
                            <p:stCondLst>
                              <p:cond delay="5500"/>
                            </p:stCondLst>
                            <p:childTnLst>
                              <p:par>
                                <p:cTn id="49" presetID="5" presetClass="entr" presetSubtype="10" fill="hold" grpId="0" nodeType="afterEffect">
                                  <p:stCondLst>
                                    <p:cond delay="0"/>
                                  </p:stCondLst>
                                  <p:childTnLst>
                                    <p:set>
                                      <p:cBhvr>
                                        <p:cTn id="50" dur="1" fill="hold">
                                          <p:stCondLst>
                                            <p:cond delay="0"/>
                                          </p:stCondLst>
                                        </p:cTn>
                                        <p:tgtEl>
                                          <p:spTgt spid="3">
                                            <p:graphicEl>
                                              <a:dgm id="{89EF6C6A-2A34-407F-AFFB-A602E61262AC}"/>
                                            </p:graphicEl>
                                          </p:spTgt>
                                        </p:tgtEl>
                                        <p:attrNameLst>
                                          <p:attrName>style.visibility</p:attrName>
                                        </p:attrNameLst>
                                      </p:cBhvr>
                                      <p:to>
                                        <p:strVal val="visible"/>
                                      </p:to>
                                    </p:set>
                                    <p:animEffect transition="in" filter="checkerboard(across)">
                                      <p:cBhvr>
                                        <p:cTn id="51" dur="500"/>
                                        <p:tgtEl>
                                          <p:spTgt spid="3">
                                            <p:graphicEl>
                                              <a:dgm id="{89EF6C6A-2A34-407F-AFFB-A602E61262A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11"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199" y="851414"/>
            <a:ext cx="10866395" cy="674385"/>
          </a:xfrm>
        </p:spPr>
        <p:txBody>
          <a:bodyPr>
            <a:normAutofit fontScale="90000"/>
          </a:bodyPr>
          <a:lstStyle/>
          <a:p>
            <a:r>
              <a:rPr lang="ru-RU" dirty="0" smtClean="0"/>
              <a:t/>
            </a:r>
            <a:br>
              <a:rPr lang="ru-RU" dirty="0" smtClean="0"/>
            </a:br>
            <a:r>
              <a:rPr lang="ru-RU" sz="2700" dirty="0" smtClean="0"/>
              <a:t>«</a:t>
            </a:r>
            <a:r>
              <a:rPr lang="ru-RU" sz="2700" dirty="0"/>
              <a:t>Ты все пела? Это дело: так поди </a:t>
            </a:r>
            <a:r>
              <a:rPr lang="ru-RU" sz="2700" dirty="0" smtClean="0"/>
              <a:t>же, </a:t>
            </a:r>
            <a:r>
              <a:rPr lang="ru-RU" sz="2700" dirty="0"/>
              <a:t>попляши!» (И.А. Крылов)</a:t>
            </a:r>
            <a:br>
              <a:rPr lang="ru-RU" sz="2700" dirty="0"/>
            </a:br>
            <a:endParaRPr lang="ru-RU" sz="2700" dirty="0"/>
          </a:p>
        </p:txBody>
      </p:sp>
      <p:sp>
        <p:nvSpPr>
          <p:cNvPr id="5" name="Текст 4"/>
          <p:cNvSpPr>
            <a:spLocks noGrp="1"/>
          </p:cNvSpPr>
          <p:nvPr>
            <p:ph type="body" sz="quarter" idx="13"/>
          </p:nvPr>
        </p:nvSpPr>
        <p:spPr/>
        <p:txBody>
          <a:bodyPr/>
          <a:lstStyle/>
          <a:p>
            <a:endParaRPr lang="ru-RU"/>
          </a:p>
        </p:txBody>
      </p:sp>
      <p:sp>
        <p:nvSpPr>
          <p:cNvPr id="2" name="Номер слайда 1"/>
          <p:cNvSpPr>
            <a:spLocks noGrp="1"/>
          </p:cNvSpPr>
          <p:nvPr>
            <p:ph type="sldNum" sz="quarter" idx="4"/>
          </p:nvPr>
        </p:nvSpPr>
        <p:spPr/>
        <p:txBody>
          <a:bodyPr/>
          <a:lstStyle/>
          <a:p>
            <a:fld id="{403C7158-57A6-4690-88EA-37FBA62A2FAE}" type="slidenum">
              <a:rPr lang="ru-RU" smtClean="0"/>
              <a:pPr/>
              <a:t>12</a:t>
            </a:fld>
            <a:endParaRPr lang="ru-RU"/>
          </a:p>
        </p:txBody>
      </p:sp>
      <p:sp>
        <p:nvSpPr>
          <p:cNvPr id="6" name="Прямоугольник 5"/>
          <p:cNvSpPr/>
          <p:nvPr/>
        </p:nvSpPr>
        <p:spPr>
          <a:xfrm>
            <a:off x="10590586" y="1353126"/>
            <a:ext cx="1273105" cy="307777"/>
          </a:xfrm>
          <a:prstGeom prst="rect">
            <a:avLst/>
          </a:prstGeom>
        </p:spPr>
        <p:txBody>
          <a:bodyPr wrap="none">
            <a:spAutoFit/>
          </a:bodyPr>
          <a:lstStyle/>
          <a:p>
            <a:r>
              <a:rPr lang="ru-RU" sz="1400" b="1" i="1" dirty="0" smtClean="0">
                <a:solidFill>
                  <a:schemeClr val="bg2">
                    <a:lumMod val="10000"/>
                  </a:schemeClr>
                </a:solidFill>
              </a:rPr>
              <a:t>«Стрекоза»</a:t>
            </a:r>
            <a:endParaRPr lang="ru-RU" sz="1400" b="1" i="1" dirty="0">
              <a:solidFill>
                <a:schemeClr val="bg2">
                  <a:lumMod val="10000"/>
                </a:schemeClr>
              </a:solidFill>
            </a:endParaRPr>
          </a:p>
        </p:txBody>
      </p:sp>
      <p:sp>
        <p:nvSpPr>
          <p:cNvPr id="7" name="Прямоугольник 6"/>
          <p:cNvSpPr/>
          <p:nvPr/>
        </p:nvSpPr>
        <p:spPr>
          <a:xfrm>
            <a:off x="185366" y="1371911"/>
            <a:ext cx="1155381" cy="307777"/>
          </a:xfrm>
          <a:prstGeom prst="rect">
            <a:avLst/>
          </a:prstGeom>
        </p:spPr>
        <p:txBody>
          <a:bodyPr wrap="none">
            <a:spAutoFit/>
          </a:bodyPr>
          <a:lstStyle/>
          <a:p>
            <a:r>
              <a:rPr lang="ru-RU" sz="1400" b="1" i="1" dirty="0" smtClean="0">
                <a:solidFill>
                  <a:schemeClr val="bg2">
                    <a:lumMod val="10000"/>
                  </a:schemeClr>
                </a:solidFill>
              </a:rPr>
              <a:t>«Муравей»</a:t>
            </a:r>
            <a:endParaRPr lang="ru-RU" sz="1400" b="1" i="1" dirty="0">
              <a:solidFill>
                <a:schemeClr val="bg2">
                  <a:lumMod val="10000"/>
                </a:schemeClr>
              </a:solidFill>
            </a:endParaRPr>
          </a:p>
        </p:txBody>
      </p:sp>
      <p:sp>
        <p:nvSpPr>
          <p:cNvPr id="8" name="Прямоугольник 7"/>
          <p:cNvSpPr/>
          <p:nvPr/>
        </p:nvSpPr>
        <p:spPr>
          <a:xfrm>
            <a:off x="5557231" y="2673905"/>
            <a:ext cx="1088760" cy="523220"/>
          </a:xfrm>
          <a:prstGeom prst="rect">
            <a:avLst/>
          </a:prstGeom>
        </p:spPr>
        <p:txBody>
          <a:bodyPr wrap="none">
            <a:spAutoFit/>
          </a:bodyPr>
          <a:lstStyle/>
          <a:p>
            <a:pPr algn="ctr"/>
            <a:r>
              <a:rPr lang="ru-RU" sz="1400" b="1" i="1" dirty="0">
                <a:solidFill>
                  <a:schemeClr val="accent6"/>
                </a:solidFill>
              </a:rPr>
              <a:t>Жизнь </a:t>
            </a:r>
            <a:endParaRPr lang="ru-RU" sz="1400" b="1" i="1" dirty="0" smtClean="0">
              <a:solidFill>
                <a:schemeClr val="accent6"/>
              </a:solidFill>
            </a:endParaRPr>
          </a:p>
          <a:p>
            <a:pPr algn="ctr"/>
            <a:r>
              <a:rPr lang="ru-RU" sz="1400" b="1" i="1" dirty="0" smtClean="0">
                <a:solidFill>
                  <a:schemeClr val="accent6"/>
                </a:solidFill>
              </a:rPr>
              <a:t>до </a:t>
            </a:r>
            <a:r>
              <a:rPr lang="ru-RU" sz="1400" b="1" i="1" dirty="0">
                <a:solidFill>
                  <a:schemeClr val="accent6"/>
                </a:solidFill>
              </a:rPr>
              <a:t>пенсии</a:t>
            </a:r>
          </a:p>
        </p:txBody>
      </p:sp>
      <p:sp>
        <p:nvSpPr>
          <p:cNvPr id="9" name="Прямоугольник 8"/>
          <p:cNvSpPr/>
          <p:nvPr/>
        </p:nvSpPr>
        <p:spPr>
          <a:xfrm>
            <a:off x="5568453" y="5283026"/>
            <a:ext cx="1077538" cy="523220"/>
          </a:xfrm>
          <a:prstGeom prst="rect">
            <a:avLst/>
          </a:prstGeom>
        </p:spPr>
        <p:txBody>
          <a:bodyPr wrap="none">
            <a:spAutoFit/>
          </a:bodyPr>
          <a:lstStyle/>
          <a:p>
            <a:pPr algn="ctr"/>
            <a:r>
              <a:rPr lang="ru-RU" sz="1400" b="1" i="1" dirty="0">
                <a:solidFill>
                  <a:schemeClr val="accent6"/>
                </a:solidFill>
              </a:rPr>
              <a:t>Жизнь </a:t>
            </a:r>
            <a:endParaRPr lang="ru-RU" sz="1400" b="1" i="1" dirty="0" smtClean="0">
              <a:solidFill>
                <a:schemeClr val="accent6"/>
              </a:solidFill>
            </a:endParaRPr>
          </a:p>
          <a:p>
            <a:pPr algn="ctr"/>
            <a:r>
              <a:rPr lang="ru-RU" sz="1400" b="1" i="1" dirty="0" smtClean="0">
                <a:solidFill>
                  <a:schemeClr val="accent6"/>
                </a:solidFill>
              </a:rPr>
              <a:t>на </a:t>
            </a:r>
            <a:r>
              <a:rPr lang="ru-RU" sz="1400" b="1" i="1" dirty="0">
                <a:solidFill>
                  <a:schemeClr val="accent6"/>
                </a:solidFill>
              </a:rPr>
              <a:t>пенсии</a:t>
            </a:r>
          </a:p>
        </p:txBody>
      </p:sp>
      <p:pic>
        <p:nvPicPr>
          <p:cNvPr id="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366" y="1679688"/>
            <a:ext cx="5142613" cy="251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0920" y="1662081"/>
            <a:ext cx="5142613" cy="251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0920" y="4231275"/>
            <a:ext cx="5142613" cy="251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366" y="4231275"/>
            <a:ext cx="5142613" cy="251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2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par>
                          <p:cTn id="23" fill="hold">
                            <p:stCondLst>
                              <p:cond delay="500"/>
                            </p:stCondLst>
                            <p:childTnLst>
                              <p:par>
                                <p:cTn id="24" presetID="16" presetClass="entr" presetSubtype="21"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par>
                          <p:cTn id="27" fill="hold">
                            <p:stCondLst>
                              <p:cond delay="1000"/>
                            </p:stCondLst>
                            <p:childTnLst>
                              <p:par>
                                <p:cTn id="28" presetID="16" presetClass="entr" presetSubtype="2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descr="C:\Documents and Settings\Plomakin\Рабочий стол\Презентации СКИНЫ\1 png icon\university.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6280" y="5449427"/>
            <a:ext cx="2348971" cy="1169642"/>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0"/>
          </p:nvPr>
        </p:nvSpPr>
        <p:spPr/>
        <p:txBody>
          <a:bodyPr/>
          <a:lstStyle/>
          <a:p>
            <a:pPr>
              <a:defRPr/>
            </a:pPr>
            <a:fld id="{76058E83-317E-42A7-A362-C0ABA78B0AD1}" type="slidenum">
              <a:rPr lang="ru-RU" smtClean="0"/>
              <a:pPr>
                <a:defRPr/>
              </a:pPr>
              <a:t>13</a:t>
            </a:fld>
            <a:endParaRPr lang="ru-RU" dirty="0"/>
          </a:p>
        </p:txBody>
      </p:sp>
      <p:sp>
        <p:nvSpPr>
          <p:cNvPr id="5" name="Прямоугольник 4"/>
          <p:cNvSpPr/>
          <p:nvPr/>
        </p:nvSpPr>
        <p:spPr>
          <a:xfrm>
            <a:off x="9477300" y="1728523"/>
            <a:ext cx="1468351" cy="369332"/>
          </a:xfrm>
          <a:prstGeom prst="rect">
            <a:avLst/>
          </a:prstGeom>
        </p:spPr>
        <p:txBody>
          <a:bodyPr wrap="none">
            <a:spAutoFit/>
          </a:bodyPr>
          <a:lstStyle/>
          <a:p>
            <a:r>
              <a:rPr lang="ru-RU" b="1" dirty="0" smtClean="0">
                <a:solidFill>
                  <a:schemeClr val="tx1">
                    <a:lumMod val="50000"/>
                  </a:schemeClr>
                </a:solidFill>
                <a:latin typeface="+mn-lt"/>
                <a:cs typeface="Times New Roman" panose="02020603050405020304" pitchFamily="18" charset="0"/>
              </a:rPr>
              <a:t>ИНВЕСТОР</a:t>
            </a:r>
            <a:endParaRPr lang="ru-RU" b="1" dirty="0">
              <a:solidFill>
                <a:schemeClr val="tx1">
                  <a:lumMod val="50000"/>
                </a:schemeClr>
              </a:solidFill>
              <a:latin typeface="+mn-lt"/>
              <a:cs typeface="Times New Roman" panose="02020603050405020304" pitchFamily="18" charset="0"/>
            </a:endParaRPr>
          </a:p>
        </p:txBody>
      </p:sp>
      <p:sp>
        <p:nvSpPr>
          <p:cNvPr id="6" name="Прямоугольник 5"/>
          <p:cNvSpPr/>
          <p:nvPr/>
        </p:nvSpPr>
        <p:spPr>
          <a:xfrm>
            <a:off x="9646163" y="4832810"/>
            <a:ext cx="1130631" cy="369332"/>
          </a:xfrm>
          <a:prstGeom prst="rect">
            <a:avLst/>
          </a:prstGeom>
        </p:spPr>
        <p:txBody>
          <a:bodyPr wrap="none">
            <a:spAutoFit/>
          </a:bodyPr>
          <a:lstStyle/>
          <a:p>
            <a:r>
              <a:rPr lang="ru-RU" b="1" dirty="0" smtClean="0">
                <a:solidFill>
                  <a:schemeClr val="tx1">
                    <a:lumMod val="50000"/>
                  </a:schemeClr>
                </a:solidFill>
                <a:latin typeface="+mn-lt"/>
                <a:cs typeface="Times New Roman" panose="02020603050405020304" pitchFamily="18" charset="0"/>
              </a:rPr>
              <a:t>БРОКЕР</a:t>
            </a:r>
            <a:endParaRPr lang="ru-RU" b="1" dirty="0">
              <a:solidFill>
                <a:schemeClr val="tx1">
                  <a:lumMod val="50000"/>
                </a:schemeClr>
              </a:solidFill>
              <a:latin typeface="+mn-lt"/>
              <a:cs typeface="Times New Roman" panose="02020603050405020304" pitchFamily="18" charset="0"/>
            </a:endParaRPr>
          </a:p>
        </p:txBody>
      </p:sp>
      <p:sp>
        <p:nvSpPr>
          <p:cNvPr id="7" name="Прямоугольник 6"/>
          <p:cNvSpPr/>
          <p:nvPr/>
        </p:nvSpPr>
        <p:spPr>
          <a:xfrm>
            <a:off x="1768731" y="5001821"/>
            <a:ext cx="1044068" cy="369332"/>
          </a:xfrm>
          <a:prstGeom prst="rect">
            <a:avLst/>
          </a:prstGeom>
        </p:spPr>
        <p:txBody>
          <a:bodyPr wrap="none">
            <a:spAutoFit/>
          </a:bodyPr>
          <a:lstStyle/>
          <a:p>
            <a:r>
              <a:rPr lang="ru-RU" b="1" dirty="0" smtClean="0">
                <a:solidFill>
                  <a:schemeClr val="tx1">
                    <a:lumMod val="50000"/>
                  </a:schemeClr>
                </a:solidFill>
                <a:latin typeface="+mn-lt"/>
                <a:cs typeface="Times New Roman" panose="02020603050405020304" pitchFamily="18" charset="0"/>
              </a:rPr>
              <a:t>БИРЖА</a:t>
            </a:r>
            <a:endParaRPr lang="ru-RU" b="1" dirty="0">
              <a:solidFill>
                <a:schemeClr val="tx1">
                  <a:lumMod val="50000"/>
                </a:schemeClr>
              </a:solidFill>
              <a:latin typeface="+mn-lt"/>
              <a:cs typeface="Times New Roman" panose="02020603050405020304" pitchFamily="18" charset="0"/>
            </a:endParaRPr>
          </a:p>
        </p:txBody>
      </p:sp>
      <p:sp>
        <p:nvSpPr>
          <p:cNvPr id="8" name="Прямоугольник 7"/>
          <p:cNvSpPr/>
          <p:nvPr/>
        </p:nvSpPr>
        <p:spPr>
          <a:xfrm>
            <a:off x="894420" y="1786386"/>
            <a:ext cx="2045752" cy="646331"/>
          </a:xfrm>
          <a:prstGeom prst="rect">
            <a:avLst/>
          </a:prstGeom>
        </p:spPr>
        <p:txBody>
          <a:bodyPr wrap="none">
            <a:spAutoFit/>
          </a:bodyPr>
          <a:lstStyle/>
          <a:p>
            <a:pPr algn="ctr"/>
            <a:r>
              <a:rPr lang="ru-RU" b="1" dirty="0" smtClean="0">
                <a:solidFill>
                  <a:schemeClr val="tx1">
                    <a:lumMod val="50000"/>
                  </a:schemeClr>
                </a:solidFill>
                <a:latin typeface="+mn-lt"/>
                <a:cs typeface="Times New Roman" panose="02020603050405020304" pitchFamily="18" charset="0"/>
              </a:rPr>
              <a:t>АКЦИОНЕРНОЕ </a:t>
            </a:r>
          </a:p>
          <a:p>
            <a:pPr algn="ctr"/>
            <a:r>
              <a:rPr lang="ru-RU" b="1" dirty="0" smtClean="0">
                <a:solidFill>
                  <a:schemeClr val="tx1">
                    <a:lumMod val="50000"/>
                  </a:schemeClr>
                </a:solidFill>
                <a:latin typeface="+mn-lt"/>
                <a:cs typeface="Times New Roman" panose="02020603050405020304" pitchFamily="18" charset="0"/>
              </a:rPr>
              <a:t>ОБЩЕСТВО</a:t>
            </a:r>
            <a:endParaRPr lang="ru-RU" b="1" dirty="0">
              <a:solidFill>
                <a:schemeClr val="tx1">
                  <a:lumMod val="50000"/>
                </a:schemeClr>
              </a:solidFill>
              <a:latin typeface="+mn-lt"/>
              <a:cs typeface="Times New Roman" panose="02020603050405020304" pitchFamily="18" charset="0"/>
            </a:endParaRPr>
          </a:p>
        </p:txBody>
      </p:sp>
      <p:pic>
        <p:nvPicPr>
          <p:cNvPr id="9" name="Picture 8" descr="C:\Documents and Settings\Plomakin\Рабочий стол\реальный сектор\img-slider1.png"/>
          <p:cNvPicPr>
            <a:picLocks noChangeAspect="1" noChangeArrowheads="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27387" y="2109551"/>
            <a:ext cx="3581489" cy="19368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Documents and Settings\Plomakin\Рабочий стол\Презентации СКИНЫ\1 png icon\man_ic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9448" y="2144861"/>
            <a:ext cx="1704057" cy="12780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Documents and Settings\Plomakin\Рабочий стол\Презентации СКИНЫ\1 png icon\co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83220" y="5226680"/>
            <a:ext cx="1856518" cy="1392389"/>
          </a:xfrm>
          <a:prstGeom prst="rect">
            <a:avLst/>
          </a:prstGeom>
          <a:noFill/>
          <a:extLst>
            <a:ext uri="{909E8E84-426E-40DD-AFC4-6F175D3DCCD1}">
              <a14:hiddenFill xmlns:a14="http://schemas.microsoft.com/office/drawing/2010/main">
                <a:solidFill>
                  <a:srgbClr val="FFFFFF"/>
                </a:solidFill>
              </a14:hiddenFill>
            </a:ext>
          </a:extLst>
        </p:spPr>
      </p:pic>
      <p:sp>
        <p:nvSpPr>
          <p:cNvPr id="13" name="Стрелка вправо 12"/>
          <p:cNvSpPr/>
          <p:nvPr/>
        </p:nvSpPr>
        <p:spPr>
          <a:xfrm>
            <a:off x="5117211" y="3089640"/>
            <a:ext cx="3810578" cy="344936"/>
          </a:xfrm>
          <a:prstGeom prst="rightArrow">
            <a:avLst/>
          </a:prstGeom>
          <a:ln/>
        </p:spPr>
        <p:style>
          <a:lnRef idx="1">
            <a:schemeClr val="accent3"/>
          </a:lnRef>
          <a:fillRef idx="2">
            <a:schemeClr val="accent3"/>
          </a:fillRef>
          <a:effectRef idx="1">
            <a:schemeClr val="accent3"/>
          </a:effectRef>
          <a:fontRef idx="minor">
            <a:schemeClr val="dk1"/>
          </a:fontRef>
        </p:style>
        <p:txBody>
          <a:bodyPr spcFirstLastPara="0" vert="horz" wrap="none" lIns="36000" tIns="36000" rIns="36000" bIns="36000" numCol="1" spcCol="1270" rtlCol="0" anchor="ctr" anchorCtr="0">
            <a:noAutofit/>
          </a:bodyPr>
          <a:lstStyle/>
          <a:p>
            <a:pPr algn="ctr" defTabSz="1022350">
              <a:lnSpc>
                <a:spcPct val="90000"/>
              </a:lnSpc>
              <a:spcBef>
                <a:spcPct val="0"/>
              </a:spcBef>
              <a:spcAft>
                <a:spcPct val="35000"/>
              </a:spcAft>
            </a:pPr>
            <a:endParaRPr lang="ru-RU" sz="1400" kern="1200" dirty="0" smtClean="0">
              <a:solidFill>
                <a:schemeClr val="tx1"/>
              </a:solidFill>
            </a:endParaRPr>
          </a:p>
        </p:txBody>
      </p:sp>
      <p:sp>
        <p:nvSpPr>
          <p:cNvPr id="19" name="Выгнутая влево стрелка 18"/>
          <p:cNvSpPr/>
          <p:nvPr/>
        </p:nvSpPr>
        <p:spPr>
          <a:xfrm>
            <a:off x="201810" y="4005322"/>
            <a:ext cx="807819" cy="1728192"/>
          </a:xfrm>
          <a:prstGeom prst="curvedRightArrow">
            <a:avLst/>
          </a:prstGeom>
          <a:ln/>
        </p:spPr>
        <p:style>
          <a:lnRef idx="1">
            <a:schemeClr val="accent3"/>
          </a:lnRef>
          <a:fillRef idx="2">
            <a:schemeClr val="accent3"/>
          </a:fillRef>
          <a:effectRef idx="1">
            <a:schemeClr val="accent3"/>
          </a:effectRef>
          <a:fontRef idx="minor">
            <a:schemeClr val="dk1"/>
          </a:fontRef>
        </p:style>
        <p:txBody>
          <a:bodyPr spcFirstLastPara="0" vert="horz" wrap="none" lIns="36000" tIns="36000" rIns="36000" bIns="36000" numCol="1" spcCol="1270" rtlCol="0" anchor="ctr" anchorCtr="0">
            <a:noAutofit/>
          </a:bodyPr>
          <a:lstStyle/>
          <a:p>
            <a:pPr algn="ctr" defTabSz="1022350">
              <a:lnSpc>
                <a:spcPct val="90000"/>
              </a:lnSpc>
              <a:spcBef>
                <a:spcPct val="0"/>
              </a:spcBef>
              <a:spcAft>
                <a:spcPct val="35000"/>
              </a:spcAft>
            </a:pPr>
            <a:endParaRPr lang="ru-RU" sz="1400" kern="1200" dirty="0" smtClean="0">
              <a:solidFill>
                <a:schemeClr val="tx1"/>
              </a:solidFill>
            </a:endParaRPr>
          </a:p>
        </p:txBody>
      </p:sp>
      <p:sp>
        <p:nvSpPr>
          <p:cNvPr id="20" name="Прямоугольник 19"/>
          <p:cNvSpPr/>
          <p:nvPr/>
        </p:nvSpPr>
        <p:spPr>
          <a:xfrm>
            <a:off x="-89024" y="4351901"/>
            <a:ext cx="3144011" cy="584775"/>
          </a:xfrm>
          <a:prstGeom prst="rect">
            <a:avLst/>
          </a:prstGeom>
        </p:spPr>
        <p:txBody>
          <a:bodyPr wrap="square">
            <a:spAutoFit/>
          </a:bodyPr>
          <a:lstStyle/>
          <a:p>
            <a:pPr algn="ctr"/>
            <a:r>
              <a:rPr lang="ru-RU" sz="1600" b="1" i="1" dirty="0">
                <a:latin typeface="+mn-lt"/>
                <a:cs typeface="Times New Roman" panose="02020603050405020304" pitchFamily="18" charset="0"/>
              </a:rPr>
              <a:t>Ценные бумаги </a:t>
            </a:r>
          </a:p>
          <a:p>
            <a:pPr algn="ctr"/>
            <a:r>
              <a:rPr lang="ru-RU" sz="1600" b="1" i="1" dirty="0">
                <a:latin typeface="+mn-lt"/>
                <a:cs typeface="Times New Roman" panose="02020603050405020304" pitchFamily="18" charset="0"/>
              </a:rPr>
              <a:t>(акции, облигации)</a:t>
            </a:r>
          </a:p>
        </p:txBody>
      </p:sp>
      <p:sp>
        <p:nvSpPr>
          <p:cNvPr id="21" name="Прямоугольник 20"/>
          <p:cNvSpPr/>
          <p:nvPr/>
        </p:nvSpPr>
        <p:spPr>
          <a:xfrm>
            <a:off x="6676710" y="2700505"/>
            <a:ext cx="1558440" cy="338554"/>
          </a:xfrm>
          <a:prstGeom prst="rect">
            <a:avLst/>
          </a:prstGeom>
        </p:spPr>
        <p:txBody>
          <a:bodyPr wrap="none">
            <a:spAutoFit/>
          </a:bodyPr>
          <a:lstStyle/>
          <a:p>
            <a:r>
              <a:rPr lang="ru-RU" sz="1600" b="1" i="1" dirty="0" smtClean="0">
                <a:latin typeface="+mn-lt"/>
                <a:cs typeface="Times New Roman" panose="02020603050405020304" pitchFamily="18" charset="0"/>
              </a:rPr>
              <a:t>ДИВИДЕНДЫ</a:t>
            </a:r>
            <a:endParaRPr lang="ru-RU" sz="1600" b="1" i="1" dirty="0">
              <a:latin typeface="+mn-lt"/>
              <a:cs typeface="Times New Roman" panose="02020603050405020304" pitchFamily="18" charset="0"/>
            </a:endParaRPr>
          </a:p>
        </p:txBody>
      </p:sp>
      <p:pic>
        <p:nvPicPr>
          <p:cNvPr id="22" name="Picture 12" descr="C:\Documents and Settings\Plomakin\Рабочий стол\реальный сектор\rouble.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06678" y="2457142"/>
            <a:ext cx="612178" cy="595284"/>
          </a:xfrm>
          <a:prstGeom prst="rect">
            <a:avLst/>
          </a:prstGeom>
          <a:noFill/>
          <a:extLst>
            <a:ext uri="{909E8E84-426E-40DD-AFC4-6F175D3DCCD1}">
              <a14:hiddenFill xmlns:a14="http://schemas.microsoft.com/office/drawing/2010/main">
                <a:solidFill>
                  <a:srgbClr val="FFFFFF"/>
                </a:solidFill>
              </a14:hiddenFill>
            </a:ext>
          </a:extLst>
        </p:spPr>
      </p:pic>
      <p:sp>
        <p:nvSpPr>
          <p:cNvPr id="23" name="Стрелка вправо 22"/>
          <p:cNvSpPr/>
          <p:nvPr/>
        </p:nvSpPr>
        <p:spPr>
          <a:xfrm>
            <a:off x="4564476" y="5282353"/>
            <a:ext cx="4224469" cy="451161"/>
          </a:xfrm>
          <a:prstGeom prst="rightArrow">
            <a:avLst/>
          </a:prstGeom>
          <a:ln/>
        </p:spPr>
        <p:style>
          <a:lnRef idx="1">
            <a:schemeClr val="accent3"/>
          </a:lnRef>
          <a:fillRef idx="2">
            <a:schemeClr val="accent3"/>
          </a:fillRef>
          <a:effectRef idx="1">
            <a:schemeClr val="accent3"/>
          </a:effectRef>
          <a:fontRef idx="minor">
            <a:schemeClr val="dk1"/>
          </a:fontRef>
        </p:style>
        <p:txBody>
          <a:bodyPr spcFirstLastPara="0" vert="horz" wrap="none" lIns="36000" tIns="36000" rIns="36000" bIns="36000" numCol="1" spcCol="1270" rtlCol="0" anchor="ctr" anchorCtr="0">
            <a:noAutofit/>
          </a:bodyPr>
          <a:lstStyle/>
          <a:p>
            <a:pPr algn="ctr" defTabSz="1022350">
              <a:lnSpc>
                <a:spcPct val="90000"/>
              </a:lnSpc>
              <a:spcBef>
                <a:spcPct val="0"/>
              </a:spcBef>
              <a:spcAft>
                <a:spcPct val="35000"/>
              </a:spcAft>
            </a:pPr>
            <a:endParaRPr lang="ru-RU" sz="1400" kern="1200" dirty="0" smtClean="0">
              <a:solidFill>
                <a:schemeClr val="tx1"/>
              </a:solidFill>
            </a:endParaRPr>
          </a:p>
        </p:txBody>
      </p:sp>
      <p:sp>
        <p:nvSpPr>
          <p:cNvPr id="24" name="Стрелка влево 23"/>
          <p:cNvSpPr/>
          <p:nvPr/>
        </p:nvSpPr>
        <p:spPr>
          <a:xfrm>
            <a:off x="4463819" y="5981925"/>
            <a:ext cx="4320480" cy="416919"/>
          </a:xfrm>
          <a:prstGeom prst="leftArrow">
            <a:avLst/>
          </a:prstGeom>
          <a:ln/>
        </p:spPr>
        <p:style>
          <a:lnRef idx="1">
            <a:schemeClr val="accent3"/>
          </a:lnRef>
          <a:fillRef idx="2">
            <a:schemeClr val="accent3"/>
          </a:fillRef>
          <a:effectRef idx="1">
            <a:schemeClr val="accent3"/>
          </a:effectRef>
          <a:fontRef idx="minor">
            <a:schemeClr val="dk1"/>
          </a:fontRef>
        </p:style>
        <p:txBody>
          <a:bodyPr spcFirstLastPara="0" vert="horz" wrap="none" lIns="36000" tIns="36000" rIns="36000" bIns="36000" numCol="1" spcCol="1270" rtlCol="0" anchor="ctr" anchorCtr="0">
            <a:noAutofit/>
          </a:bodyPr>
          <a:lstStyle/>
          <a:p>
            <a:pPr algn="ctr" defTabSz="1022350">
              <a:lnSpc>
                <a:spcPct val="90000"/>
              </a:lnSpc>
              <a:spcBef>
                <a:spcPct val="0"/>
              </a:spcBef>
              <a:spcAft>
                <a:spcPct val="35000"/>
              </a:spcAft>
            </a:pPr>
            <a:endParaRPr lang="ru-RU" sz="1400" kern="1200" dirty="0" smtClean="0">
              <a:solidFill>
                <a:schemeClr val="tx1"/>
              </a:solidFill>
            </a:endParaRPr>
          </a:p>
        </p:txBody>
      </p:sp>
      <p:pic>
        <p:nvPicPr>
          <p:cNvPr id="25" name="Picture 2" descr="C:\Documents and Settings\Plomakin\Рабочий стол\Презентации СКИНЫ\new пнг\briefcase-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37996" y="4547258"/>
            <a:ext cx="1079471" cy="809603"/>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p:cNvSpPr/>
          <p:nvPr/>
        </p:nvSpPr>
        <p:spPr>
          <a:xfrm>
            <a:off x="5434894" y="4607489"/>
            <a:ext cx="3175212" cy="646331"/>
          </a:xfrm>
          <a:prstGeom prst="rect">
            <a:avLst/>
          </a:prstGeom>
        </p:spPr>
        <p:txBody>
          <a:bodyPr wrap="square">
            <a:spAutoFit/>
          </a:bodyPr>
          <a:lstStyle/>
          <a:p>
            <a:pPr algn="ctr"/>
            <a:r>
              <a:rPr lang="ru-RU" b="1" i="1" dirty="0">
                <a:latin typeface="+mn-lt"/>
                <a:cs typeface="Times New Roman" panose="02020603050405020304" pitchFamily="18" charset="0"/>
              </a:rPr>
              <a:t>Ценные бумаги </a:t>
            </a:r>
          </a:p>
          <a:p>
            <a:pPr algn="ctr"/>
            <a:r>
              <a:rPr lang="ru-RU" b="1" i="1" dirty="0">
                <a:latin typeface="+mn-lt"/>
                <a:cs typeface="Times New Roman" panose="02020603050405020304" pitchFamily="18" charset="0"/>
              </a:rPr>
              <a:t>(акции, облигации)</a:t>
            </a:r>
          </a:p>
        </p:txBody>
      </p:sp>
      <p:sp>
        <p:nvSpPr>
          <p:cNvPr id="27" name="Двойная стрелка вверх/вниз 26"/>
          <p:cNvSpPr/>
          <p:nvPr/>
        </p:nvSpPr>
        <p:spPr>
          <a:xfrm>
            <a:off x="9967646" y="3490334"/>
            <a:ext cx="487663" cy="1250495"/>
          </a:xfrm>
          <a:prstGeom prst="upDownArrow">
            <a:avLst/>
          </a:prstGeom>
          <a:ln/>
        </p:spPr>
        <p:style>
          <a:lnRef idx="1">
            <a:schemeClr val="accent3"/>
          </a:lnRef>
          <a:fillRef idx="2">
            <a:schemeClr val="accent3"/>
          </a:fillRef>
          <a:effectRef idx="1">
            <a:schemeClr val="accent3"/>
          </a:effectRef>
          <a:fontRef idx="minor">
            <a:schemeClr val="dk1"/>
          </a:fontRef>
        </p:style>
        <p:txBody>
          <a:bodyPr spcFirstLastPara="0" vert="horz" wrap="none" lIns="36000" tIns="36000" rIns="36000" bIns="36000" numCol="1" spcCol="1270" rtlCol="0" anchor="ctr" anchorCtr="0">
            <a:noAutofit/>
          </a:bodyPr>
          <a:lstStyle/>
          <a:p>
            <a:pPr algn="ctr" defTabSz="1022350">
              <a:lnSpc>
                <a:spcPct val="90000"/>
              </a:lnSpc>
              <a:spcBef>
                <a:spcPct val="0"/>
              </a:spcBef>
              <a:spcAft>
                <a:spcPct val="35000"/>
              </a:spcAft>
            </a:pPr>
            <a:endParaRPr lang="ru-RU" sz="1400" kern="1200" dirty="0" smtClean="0">
              <a:solidFill>
                <a:schemeClr val="tx1"/>
              </a:solidFill>
            </a:endParaRPr>
          </a:p>
        </p:txBody>
      </p:sp>
      <p:sp>
        <p:nvSpPr>
          <p:cNvPr id="3" name="Заголовок 2"/>
          <p:cNvSpPr>
            <a:spLocks noGrp="1"/>
          </p:cNvSpPr>
          <p:nvPr>
            <p:ph type="title"/>
          </p:nvPr>
        </p:nvSpPr>
        <p:spPr/>
        <p:txBody>
          <a:bodyPr>
            <a:noAutofit/>
          </a:bodyPr>
          <a:lstStyle/>
          <a:p>
            <a:r>
              <a:rPr lang="ru-RU" dirty="0" smtClean="0"/>
              <a:t/>
            </a:r>
            <a:br>
              <a:rPr lang="ru-RU" dirty="0" smtClean="0"/>
            </a:br>
            <a:r>
              <a:rPr lang="ru-RU" dirty="0" smtClean="0"/>
              <a:t>Разнообразие </a:t>
            </a:r>
            <a:r>
              <a:rPr lang="ru-RU" dirty="0"/>
              <a:t>мира финансовых услуг: получение дополнительного инвестиционного дохода</a:t>
            </a:r>
          </a:p>
        </p:txBody>
      </p:sp>
    </p:spTree>
    <p:extLst>
      <p:ext uri="{BB962C8B-B14F-4D97-AF65-F5344CB8AC3E}">
        <p14:creationId xmlns:p14="http://schemas.microsoft.com/office/powerpoint/2010/main" val="620203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t/>
            </a:r>
            <a:br>
              <a:rPr lang="ru-RU" dirty="0" smtClean="0"/>
            </a:br>
            <a:r>
              <a:rPr lang="ru-RU" sz="2700" dirty="0" smtClean="0"/>
              <a:t>Инвестировал</a:t>
            </a:r>
            <a:r>
              <a:rPr lang="ru-RU" sz="2700" dirty="0"/>
              <a:t>? Не спи!</a:t>
            </a:r>
            <a:r>
              <a:rPr lang="ru-RU" dirty="0"/>
              <a:t/>
            </a:r>
            <a:br>
              <a:rPr lang="ru-RU" dirty="0"/>
            </a:br>
            <a:endParaRPr lang="ru-RU" dirty="0"/>
          </a:p>
        </p:txBody>
      </p:sp>
      <p:sp>
        <p:nvSpPr>
          <p:cNvPr id="4" name="Номер слайда 3"/>
          <p:cNvSpPr>
            <a:spLocks noGrp="1"/>
          </p:cNvSpPr>
          <p:nvPr>
            <p:ph type="sldNum" sz="quarter" idx="10"/>
          </p:nvPr>
        </p:nvSpPr>
        <p:spPr/>
        <p:txBody>
          <a:bodyPr/>
          <a:lstStyle/>
          <a:p>
            <a:fld id="{76058E83-317E-42A7-A362-C0ABA78B0AD1}" type="slidenum">
              <a:rPr lang="ru-RU" smtClean="0"/>
              <a:pPr/>
              <a:t>14</a:t>
            </a:fld>
            <a:endParaRPr lang="ru-RU" dirty="0"/>
          </a:p>
        </p:txBody>
      </p:sp>
      <p:sp>
        <p:nvSpPr>
          <p:cNvPr id="7" name="Скругленный прямоугольник 6"/>
          <p:cNvSpPr/>
          <p:nvPr/>
        </p:nvSpPr>
        <p:spPr>
          <a:xfrm>
            <a:off x="646857" y="2339813"/>
            <a:ext cx="6096000" cy="715089"/>
          </a:xfrm>
          <a:prstGeom prst="roundRect">
            <a:avLst/>
          </a:prstGeom>
          <a:solidFill>
            <a:schemeClr val="accent6">
              <a:lumMod val="20000"/>
              <a:lumOff val="80000"/>
            </a:schemeClr>
          </a:solidFill>
          <a:ln w="3175">
            <a:solidFill>
              <a:schemeClr val="accent6"/>
            </a:solidFill>
          </a:ln>
        </p:spPr>
        <p:style>
          <a:lnRef idx="2">
            <a:schemeClr val="accent4"/>
          </a:lnRef>
          <a:fillRef idx="1">
            <a:schemeClr val="lt1"/>
          </a:fillRef>
          <a:effectRef idx="0">
            <a:schemeClr val="accent4"/>
          </a:effectRef>
          <a:fontRef idx="minor">
            <a:schemeClr val="dk1"/>
          </a:fontRef>
        </p:style>
        <p:txBody>
          <a:bodyPr>
            <a:spAutoFit/>
          </a:bodyPr>
          <a:lstStyle/>
          <a:p>
            <a:pPr algn="ctr"/>
            <a:r>
              <a:rPr lang="ru-RU" dirty="0" smtClean="0">
                <a:solidFill>
                  <a:schemeClr val="bg2">
                    <a:lumMod val="10000"/>
                  </a:schemeClr>
                </a:solidFill>
              </a:rPr>
              <a:t>В </a:t>
            </a:r>
            <a:r>
              <a:rPr lang="ru-RU" dirty="0">
                <a:solidFill>
                  <a:schemeClr val="bg2">
                    <a:lumMod val="10000"/>
                  </a:schemeClr>
                </a:solidFill>
              </a:rPr>
              <a:t>2000 году акции </a:t>
            </a:r>
            <a:r>
              <a:rPr lang="en-US" dirty="0">
                <a:solidFill>
                  <a:schemeClr val="bg2">
                    <a:lumMod val="10000"/>
                  </a:schemeClr>
                </a:solidFill>
              </a:rPr>
              <a:t>Enron</a:t>
            </a:r>
            <a:r>
              <a:rPr lang="ru-RU" dirty="0">
                <a:solidFill>
                  <a:schemeClr val="bg2">
                    <a:lumMod val="10000"/>
                  </a:schemeClr>
                </a:solidFill>
              </a:rPr>
              <a:t> достигают рекордной цены в 90,75</a:t>
            </a:r>
            <a:r>
              <a:rPr lang="en-US" dirty="0">
                <a:solidFill>
                  <a:schemeClr val="bg2">
                    <a:lumMod val="10000"/>
                  </a:schemeClr>
                </a:solidFill>
              </a:rPr>
              <a:t> $</a:t>
            </a:r>
            <a:r>
              <a:rPr lang="ru-RU" dirty="0">
                <a:solidFill>
                  <a:schemeClr val="bg2">
                    <a:lumMod val="10000"/>
                  </a:schemeClr>
                </a:solidFill>
              </a:rPr>
              <a:t>.</a:t>
            </a:r>
          </a:p>
        </p:txBody>
      </p:sp>
      <p:sp>
        <p:nvSpPr>
          <p:cNvPr id="8" name="Прямоугольник 7"/>
          <p:cNvSpPr/>
          <p:nvPr/>
        </p:nvSpPr>
        <p:spPr>
          <a:xfrm>
            <a:off x="7033431" y="2435083"/>
            <a:ext cx="4813658" cy="923330"/>
          </a:xfrm>
          <a:prstGeom prst="rect">
            <a:avLst/>
          </a:prstGeom>
        </p:spPr>
        <p:txBody>
          <a:bodyPr wrap="square">
            <a:spAutoFit/>
          </a:bodyPr>
          <a:lstStyle/>
          <a:p>
            <a:pPr algn="ctr"/>
            <a:r>
              <a:rPr lang="ru-RU" dirty="0" smtClean="0"/>
              <a:t>В том же 2000 году </a:t>
            </a:r>
            <a:r>
              <a:rPr lang="en-US" dirty="0" smtClean="0"/>
              <a:t>Enron</a:t>
            </a:r>
            <a:r>
              <a:rPr lang="ru-RU" dirty="0" smtClean="0"/>
              <a:t> </a:t>
            </a:r>
            <a:r>
              <a:rPr lang="ru-RU" dirty="0"/>
              <a:t>становится пятой компанией в США по размеру оборота (годовой оборот </a:t>
            </a:r>
            <a:r>
              <a:rPr lang="en-US" dirty="0"/>
              <a:t>$ 138</a:t>
            </a:r>
            <a:r>
              <a:rPr lang="ru-RU" dirty="0"/>
              <a:t> млрд.).</a:t>
            </a:r>
            <a:endParaRPr lang="en-US" dirty="0"/>
          </a:p>
        </p:txBody>
      </p:sp>
      <p:sp>
        <p:nvSpPr>
          <p:cNvPr id="10" name="Прямоугольник 9"/>
          <p:cNvSpPr/>
          <p:nvPr/>
        </p:nvSpPr>
        <p:spPr>
          <a:xfrm>
            <a:off x="7115182" y="3467152"/>
            <a:ext cx="4634523" cy="1077218"/>
          </a:xfrm>
          <a:prstGeom prst="rect">
            <a:avLst/>
          </a:prstGeom>
        </p:spPr>
        <p:txBody>
          <a:bodyPr wrap="square">
            <a:spAutoFit/>
          </a:bodyPr>
          <a:lstStyle/>
          <a:p>
            <a:pPr algn="ctr"/>
            <a:r>
              <a:rPr lang="ru-RU" sz="2800" dirty="0" smtClean="0">
                <a:solidFill>
                  <a:srgbClr val="C00000"/>
                </a:solidFill>
              </a:rPr>
              <a:t>!!! </a:t>
            </a:r>
            <a:r>
              <a:rPr lang="ru-RU" sz="2000" b="1" dirty="0" smtClean="0">
                <a:solidFill>
                  <a:srgbClr val="C00000"/>
                </a:solidFill>
              </a:rPr>
              <a:t>2001 </a:t>
            </a:r>
            <a:r>
              <a:rPr lang="ru-RU" sz="2000" b="1" dirty="0">
                <a:solidFill>
                  <a:srgbClr val="C00000"/>
                </a:solidFill>
              </a:rPr>
              <a:t>год. </a:t>
            </a:r>
            <a:r>
              <a:rPr lang="ru-RU" dirty="0"/>
              <a:t>20 декабря компания подает заявление о собственном банкротстве.</a:t>
            </a:r>
            <a:endParaRPr lang="en-US" dirty="0"/>
          </a:p>
        </p:txBody>
      </p:sp>
      <p:sp>
        <p:nvSpPr>
          <p:cNvPr id="11" name="Прямоугольник 10"/>
          <p:cNvSpPr/>
          <p:nvPr/>
        </p:nvSpPr>
        <p:spPr>
          <a:xfrm>
            <a:off x="7122997" y="4631892"/>
            <a:ext cx="4618892" cy="954107"/>
          </a:xfrm>
          <a:prstGeom prst="rect">
            <a:avLst/>
          </a:prstGeom>
        </p:spPr>
        <p:txBody>
          <a:bodyPr wrap="square">
            <a:spAutoFit/>
          </a:bodyPr>
          <a:lstStyle/>
          <a:p>
            <a:pPr algn="ctr"/>
            <a:r>
              <a:rPr lang="ru-RU" sz="2000" b="1" dirty="0">
                <a:solidFill>
                  <a:srgbClr val="C00000"/>
                </a:solidFill>
              </a:rPr>
              <a:t>2002 год. </a:t>
            </a:r>
            <a:r>
              <a:rPr lang="ru-RU" dirty="0"/>
              <a:t>Совет директоров подает в отставку, акции компании полностью обесцениваются. </a:t>
            </a:r>
            <a:endParaRPr lang="en-US" dirty="0"/>
          </a:p>
        </p:txBody>
      </p:sp>
      <p:sp>
        <p:nvSpPr>
          <p:cNvPr id="12" name="Прямоугольник 11"/>
          <p:cNvSpPr/>
          <p:nvPr/>
        </p:nvSpPr>
        <p:spPr>
          <a:xfrm>
            <a:off x="0" y="1519850"/>
            <a:ext cx="12199825" cy="677108"/>
          </a:xfrm>
          <a:prstGeom prst="rect">
            <a:avLst/>
          </a:prstGeom>
          <a:solidFill>
            <a:schemeClr val="accent6">
              <a:lumMod val="20000"/>
              <a:lumOff val="80000"/>
            </a:schemeClr>
          </a:solidFill>
          <a:ln w="12700">
            <a:solidFill>
              <a:schemeClr val="accent6"/>
            </a:solidFill>
            <a:prstDash val="sysDash"/>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000" b="1" dirty="0">
                <a:solidFill>
                  <a:schemeClr val="bg2">
                    <a:lumMod val="10000"/>
                  </a:schemeClr>
                </a:solidFill>
              </a:rPr>
              <a:t>Enron</a:t>
            </a:r>
            <a:r>
              <a:rPr lang="ru-RU" sz="2000" b="1" dirty="0">
                <a:solidFill>
                  <a:schemeClr val="bg2">
                    <a:lumMod val="10000"/>
                  </a:schemeClr>
                </a:solidFill>
              </a:rPr>
              <a:t> </a:t>
            </a:r>
            <a:r>
              <a:rPr lang="ru-RU" dirty="0">
                <a:solidFill>
                  <a:schemeClr val="bg2">
                    <a:lumMod val="10000"/>
                  </a:schemeClr>
                </a:solidFill>
              </a:rPr>
              <a:t>– американская энергетическая компания, образовавшаяся в 1985 году</a:t>
            </a:r>
            <a:r>
              <a:rPr lang="ru-RU" dirty="0" smtClean="0">
                <a:solidFill>
                  <a:schemeClr val="bg2">
                    <a:lumMod val="10000"/>
                  </a:schemeClr>
                </a:solidFill>
              </a:rPr>
              <a:t>. </a:t>
            </a:r>
          </a:p>
          <a:p>
            <a:pPr algn="ctr"/>
            <a:r>
              <a:rPr lang="ru-RU" dirty="0" smtClean="0">
                <a:solidFill>
                  <a:schemeClr val="bg2">
                    <a:lumMod val="10000"/>
                  </a:schemeClr>
                </a:solidFill>
              </a:rPr>
              <a:t>На протяжении 6 лет получала титул «Самая передовая компания».</a:t>
            </a:r>
            <a:endParaRPr lang="en-US" dirty="0">
              <a:solidFill>
                <a:schemeClr val="bg2">
                  <a:lumMod val="10000"/>
                </a:schemeClr>
              </a:solidFill>
            </a:endParaRPr>
          </a:p>
        </p:txBody>
      </p:sp>
      <p:sp>
        <p:nvSpPr>
          <p:cNvPr id="13" name="Прямоугольник 12"/>
          <p:cNvSpPr/>
          <p:nvPr/>
        </p:nvSpPr>
        <p:spPr>
          <a:xfrm>
            <a:off x="2598147" y="3062997"/>
            <a:ext cx="2193421" cy="369332"/>
          </a:xfrm>
          <a:prstGeom prst="rect">
            <a:avLst/>
          </a:prstGeom>
        </p:spPr>
        <p:txBody>
          <a:bodyPr wrap="none">
            <a:spAutoFit/>
          </a:bodyPr>
          <a:lstStyle/>
          <a:p>
            <a:r>
              <a:rPr lang="ru-RU" b="1" i="1" dirty="0">
                <a:solidFill>
                  <a:schemeClr val="bg2">
                    <a:lumMod val="10000"/>
                  </a:schemeClr>
                </a:solidFill>
              </a:rPr>
              <a:t>Курс акций </a:t>
            </a:r>
            <a:r>
              <a:rPr lang="en-US" b="1" i="1" dirty="0">
                <a:solidFill>
                  <a:schemeClr val="bg2">
                    <a:lumMod val="10000"/>
                  </a:schemeClr>
                </a:solidFill>
              </a:rPr>
              <a:t>Enron</a:t>
            </a:r>
            <a:endParaRPr lang="ru-RU" b="1" i="1" dirty="0">
              <a:solidFill>
                <a:schemeClr val="bg2">
                  <a:lumMod val="10000"/>
                </a:schemeClr>
              </a:solidFill>
            </a:endParaRPr>
          </a:p>
        </p:txBody>
      </p:sp>
      <p:pic>
        <p:nvPicPr>
          <p:cNvPr id="512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6" t="2008" r="11970" b="1998"/>
          <a:stretch/>
        </p:blipFill>
        <p:spPr bwMode="auto">
          <a:xfrm>
            <a:off x="460754" y="3449235"/>
            <a:ext cx="6468208" cy="331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228196" y="5912829"/>
            <a:ext cx="4618892" cy="646331"/>
          </a:xfrm>
          <a:prstGeom prst="rect">
            <a:avLst/>
          </a:prstGeom>
        </p:spPr>
        <p:txBody>
          <a:bodyPr wrap="square">
            <a:spAutoFit/>
          </a:bodyPr>
          <a:lstStyle/>
          <a:p>
            <a:pPr algn="ctr"/>
            <a:r>
              <a:rPr lang="ru-RU" b="1" dirty="0" smtClean="0">
                <a:solidFill>
                  <a:schemeClr val="accent2">
                    <a:lumMod val="50000"/>
                  </a:schemeClr>
                </a:solidFill>
              </a:rPr>
              <a:t>Помните! </a:t>
            </a:r>
            <a:r>
              <a:rPr lang="ru-RU" dirty="0" smtClean="0"/>
              <a:t>Свои </a:t>
            </a:r>
            <a:r>
              <a:rPr lang="ru-RU" dirty="0"/>
              <a:t>инвестиции необходимо регулярно </a:t>
            </a:r>
            <a:r>
              <a:rPr lang="ru-RU" b="1" u="sng" dirty="0">
                <a:solidFill>
                  <a:schemeClr val="accent2">
                    <a:lumMod val="50000"/>
                  </a:schemeClr>
                </a:solidFill>
              </a:rPr>
              <a:t>контролировать</a:t>
            </a:r>
            <a:r>
              <a:rPr lang="ru-RU" b="1" dirty="0">
                <a:solidFill>
                  <a:schemeClr val="accent2">
                    <a:lumMod val="50000"/>
                  </a:schemeClr>
                </a:solidFill>
              </a:rPr>
              <a:t>.</a:t>
            </a:r>
            <a:r>
              <a:rPr lang="ru-RU" dirty="0"/>
              <a:t> </a:t>
            </a:r>
          </a:p>
        </p:txBody>
      </p:sp>
    </p:spTree>
    <p:extLst>
      <p:ext uri="{BB962C8B-B14F-4D97-AF65-F5344CB8AC3E}">
        <p14:creationId xmlns:p14="http://schemas.microsoft.com/office/powerpoint/2010/main" val="2818347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Выбор трейдера"/>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113" y="1762125"/>
            <a:ext cx="2856523" cy="2724150"/>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0"/>
          </p:nvPr>
        </p:nvSpPr>
        <p:spPr/>
        <p:txBody>
          <a:bodyPr/>
          <a:lstStyle/>
          <a:p>
            <a:pPr>
              <a:defRPr/>
            </a:pPr>
            <a:fld id="{76058E83-317E-42A7-A362-C0ABA78B0AD1}" type="slidenum">
              <a:rPr lang="ru-RU" smtClean="0"/>
              <a:pPr>
                <a:defRPr/>
              </a:pPr>
              <a:t>15</a:t>
            </a:fld>
            <a:endParaRPr lang="ru-RU" dirty="0"/>
          </a:p>
        </p:txBody>
      </p:sp>
      <p:graphicFrame>
        <p:nvGraphicFramePr>
          <p:cNvPr id="6" name="Схема 5"/>
          <p:cNvGraphicFramePr/>
          <p:nvPr>
            <p:extLst>
              <p:ext uri="{D42A27DB-BD31-4B8C-83A1-F6EECF244321}">
                <p14:modId xmlns:p14="http://schemas.microsoft.com/office/powerpoint/2010/main" val="1282457038"/>
              </p:ext>
            </p:extLst>
          </p:nvPr>
        </p:nvGraphicFramePr>
        <p:xfrm>
          <a:off x="433266" y="1465791"/>
          <a:ext cx="11490156" cy="52779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Заголовок 2"/>
          <p:cNvSpPr>
            <a:spLocks noGrp="1"/>
          </p:cNvSpPr>
          <p:nvPr>
            <p:ph type="title"/>
          </p:nvPr>
        </p:nvSpPr>
        <p:spPr/>
        <p:txBody>
          <a:bodyPr/>
          <a:lstStyle/>
          <a:p>
            <a:r>
              <a:rPr lang="ru-RU" dirty="0"/>
              <a:t>Риски и опасности в мире финансов:</a:t>
            </a:r>
          </a:p>
        </p:txBody>
      </p:sp>
    </p:spTree>
    <p:extLst>
      <p:ext uri="{BB962C8B-B14F-4D97-AF65-F5344CB8AC3E}">
        <p14:creationId xmlns:p14="http://schemas.microsoft.com/office/powerpoint/2010/main" val="304318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graphicEl>
                                              <a:dgm id="{AB2D7CF2-85D3-4986-96A0-1866D6B15AE9}"/>
                                            </p:graphicEl>
                                          </p:spTgt>
                                        </p:tgtEl>
                                        <p:attrNameLst>
                                          <p:attrName>style.visibility</p:attrName>
                                        </p:attrNameLst>
                                      </p:cBhvr>
                                      <p:to>
                                        <p:strVal val="visible"/>
                                      </p:to>
                                    </p:set>
                                    <p:anim calcmode="lin" valueType="num">
                                      <p:cBhvr additive="base">
                                        <p:cTn id="7" dur="500" fill="hold"/>
                                        <p:tgtEl>
                                          <p:spTgt spid="6">
                                            <p:graphicEl>
                                              <a:dgm id="{AB2D7CF2-85D3-4986-96A0-1866D6B15AE9}"/>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graphicEl>
                                              <a:dgm id="{AB2D7CF2-85D3-4986-96A0-1866D6B15AE9}"/>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6">
                                            <p:graphicEl>
                                              <a:dgm id="{B1D9806E-CC78-4CBE-AC85-8D2EBA2BAACA}"/>
                                            </p:graphicEl>
                                          </p:spTgt>
                                        </p:tgtEl>
                                        <p:attrNameLst>
                                          <p:attrName>style.visibility</p:attrName>
                                        </p:attrNameLst>
                                      </p:cBhvr>
                                      <p:to>
                                        <p:strVal val="visible"/>
                                      </p:to>
                                    </p:set>
                                    <p:anim calcmode="lin" valueType="num">
                                      <p:cBhvr additive="base">
                                        <p:cTn id="12" dur="500" fill="hold"/>
                                        <p:tgtEl>
                                          <p:spTgt spid="6">
                                            <p:graphicEl>
                                              <a:dgm id="{B1D9806E-CC78-4CBE-AC85-8D2EBA2BAACA}"/>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graphicEl>
                                              <a:dgm id="{B1D9806E-CC78-4CBE-AC85-8D2EBA2BAACA}"/>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6">
                                            <p:graphicEl>
                                              <a:dgm id="{E85EAA26-1E2E-428A-BCA8-CD271505CB35}"/>
                                            </p:graphicEl>
                                          </p:spTgt>
                                        </p:tgtEl>
                                        <p:attrNameLst>
                                          <p:attrName>style.visibility</p:attrName>
                                        </p:attrNameLst>
                                      </p:cBhvr>
                                      <p:to>
                                        <p:strVal val="visible"/>
                                      </p:to>
                                    </p:set>
                                    <p:anim calcmode="lin" valueType="num">
                                      <p:cBhvr additive="base">
                                        <p:cTn id="17" dur="500" fill="hold"/>
                                        <p:tgtEl>
                                          <p:spTgt spid="6">
                                            <p:graphicEl>
                                              <a:dgm id="{E85EAA26-1E2E-428A-BCA8-CD271505CB35}"/>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graphicEl>
                                              <a:dgm id="{E85EAA26-1E2E-428A-BCA8-CD271505CB35}"/>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6">
                                            <p:graphicEl>
                                              <a:dgm id="{342EB001-B8DA-4A2F-A843-8DCC6C038D2E}"/>
                                            </p:graphicEl>
                                          </p:spTgt>
                                        </p:tgtEl>
                                        <p:attrNameLst>
                                          <p:attrName>style.visibility</p:attrName>
                                        </p:attrNameLst>
                                      </p:cBhvr>
                                      <p:to>
                                        <p:strVal val="visible"/>
                                      </p:to>
                                    </p:set>
                                    <p:anim calcmode="lin" valueType="num">
                                      <p:cBhvr additive="base">
                                        <p:cTn id="22" dur="500" fill="hold"/>
                                        <p:tgtEl>
                                          <p:spTgt spid="6">
                                            <p:graphicEl>
                                              <a:dgm id="{342EB001-B8DA-4A2F-A843-8DCC6C038D2E}"/>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graphicEl>
                                              <a:dgm id="{342EB001-B8DA-4A2F-A843-8DCC6C038D2E}"/>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6">
                                            <p:graphicEl>
                                              <a:dgm id="{1E3D1491-D42E-43DF-A8CD-09A02904EDEE}"/>
                                            </p:graphicEl>
                                          </p:spTgt>
                                        </p:tgtEl>
                                        <p:attrNameLst>
                                          <p:attrName>style.visibility</p:attrName>
                                        </p:attrNameLst>
                                      </p:cBhvr>
                                      <p:to>
                                        <p:strVal val="visible"/>
                                      </p:to>
                                    </p:set>
                                    <p:anim calcmode="lin" valueType="num">
                                      <p:cBhvr additive="base">
                                        <p:cTn id="27" dur="500" fill="hold"/>
                                        <p:tgtEl>
                                          <p:spTgt spid="6">
                                            <p:graphicEl>
                                              <a:dgm id="{1E3D1491-D42E-43DF-A8CD-09A02904EDEE}"/>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graphicEl>
                                              <a:dgm id="{1E3D1491-D42E-43DF-A8CD-09A02904EDEE}"/>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76058E83-317E-42A7-A362-C0ABA78B0AD1}" type="slidenum">
              <a:rPr lang="ru-RU" smtClean="0"/>
              <a:pPr>
                <a:defRPr/>
              </a:pPr>
              <a:t>16</a:t>
            </a:fld>
            <a:endParaRPr lang="ru-RU" dirty="0"/>
          </a:p>
        </p:txBody>
      </p:sp>
      <p:graphicFrame>
        <p:nvGraphicFramePr>
          <p:cNvPr id="3" name="Схема 2"/>
          <p:cNvGraphicFramePr/>
          <p:nvPr>
            <p:extLst>
              <p:ext uri="{D42A27DB-BD31-4B8C-83A1-F6EECF244321}">
                <p14:modId xmlns:p14="http://schemas.microsoft.com/office/powerpoint/2010/main" val="2698283019"/>
              </p:ext>
            </p:extLst>
          </p:nvPr>
        </p:nvGraphicFramePr>
        <p:xfrm>
          <a:off x="510931" y="1638300"/>
          <a:ext cx="11144738" cy="5019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оловок 4"/>
          <p:cNvSpPr>
            <a:spLocks noGrp="1"/>
          </p:cNvSpPr>
          <p:nvPr>
            <p:ph type="title"/>
          </p:nvPr>
        </p:nvSpPr>
        <p:spPr/>
        <p:txBody>
          <a:bodyPr/>
          <a:lstStyle/>
          <a:p>
            <a:r>
              <a:rPr lang="ru-RU" dirty="0"/>
              <a:t>Как избежать ошибок в мире финансов:</a:t>
            </a:r>
          </a:p>
        </p:txBody>
      </p:sp>
    </p:spTree>
    <p:extLst>
      <p:ext uri="{BB962C8B-B14F-4D97-AF65-F5344CB8AC3E}">
        <p14:creationId xmlns:p14="http://schemas.microsoft.com/office/powerpoint/2010/main" val="48521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graphicEl>
                                              <a:dgm id="{E37AB010-C669-4184-9B15-F3DC67F8AE8C}"/>
                                            </p:graphicEl>
                                          </p:spTgt>
                                        </p:tgtEl>
                                        <p:attrNameLst>
                                          <p:attrName>style.visibility</p:attrName>
                                        </p:attrNameLst>
                                      </p:cBhvr>
                                      <p:to>
                                        <p:strVal val="visible"/>
                                      </p:to>
                                    </p:set>
                                    <p:anim calcmode="lin" valueType="num">
                                      <p:cBhvr additive="base">
                                        <p:cTn id="7" dur="500" fill="hold"/>
                                        <p:tgtEl>
                                          <p:spTgt spid="3">
                                            <p:graphicEl>
                                              <a:dgm id="{E37AB010-C669-4184-9B15-F3DC67F8AE8C}"/>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graphicEl>
                                              <a:dgm id="{E37AB010-C669-4184-9B15-F3DC67F8AE8C}"/>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3">
                                            <p:graphicEl>
                                              <a:dgm id="{B6E274C4-3794-4327-AD59-9BEDDE5DA3C0}"/>
                                            </p:graphicEl>
                                          </p:spTgt>
                                        </p:tgtEl>
                                        <p:attrNameLst>
                                          <p:attrName>style.visibility</p:attrName>
                                        </p:attrNameLst>
                                      </p:cBhvr>
                                      <p:to>
                                        <p:strVal val="visible"/>
                                      </p:to>
                                    </p:set>
                                    <p:anim calcmode="lin" valueType="num">
                                      <p:cBhvr additive="base">
                                        <p:cTn id="12" dur="500" fill="hold"/>
                                        <p:tgtEl>
                                          <p:spTgt spid="3">
                                            <p:graphicEl>
                                              <a:dgm id="{B6E274C4-3794-4327-AD59-9BEDDE5DA3C0}"/>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graphicEl>
                                              <a:dgm id="{B6E274C4-3794-4327-AD59-9BEDDE5DA3C0}"/>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3">
                                            <p:graphicEl>
                                              <a:dgm id="{6389B92C-6FCD-4A13-84C1-A773F2C0FBA2}"/>
                                            </p:graphicEl>
                                          </p:spTgt>
                                        </p:tgtEl>
                                        <p:attrNameLst>
                                          <p:attrName>style.visibility</p:attrName>
                                        </p:attrNameLst>
                                      </p:cBhvr>
                                      <p:to>
                                        <p:strVal val="visible"/>
                                      </p:to>
                                    </p:set>
                                    <p:anim calcmode="lin" valueType="num">
                                      <p:cBhvr additive="base">
                                        <p:cTn id="17" dur="500" fill="hold"/>
                                        <p:tgtEl>
                                          <p:spTgt spid="3">
                                            <p:graphicEl>
                                              <a:dgm id="{6389B92C-6FCD-4A13-84C1-A773F2C0FBA2}"/>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graphicEl>
                                              <a:dgm id="{6389B92C-6FCD-4A13-84C1-A773F2C0FBA2}"/>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3">
                                            <p:graphicEl>
                                              <a:dgm id="{BBBAB8A4-DC79-494B-BC9F-CDEB562BA270}"/>
                                            </p:graphicEl>
                                          </p:spTgt>
                                        </p:tgtEl>
                                        <p:attrNameLst>
                                          <p:attrName>style.visibility</p:attrName>
                                        </p:attrNameLst>
                                      </p:cBhvr>
                                      <p:to>
                                        <p:strVal val="visible"/>
                                      </p:to>
                                    </p:set>
                                    <p:anim calcmode="lin" valueType="num">
                                      <p:cBhvr additive="base">
                                        <p:cTn id="22" dur="500" fill="hold"/>
                                        <p:tgtEl>
                                          <p:spTgt spid="3">
                                            <p:graphicEl>
                                              <a:dgm id="{BBBAB8A4-DC79-494B-BC9F-CDEB562BA270}"/>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graphicEl>
                                              <a:dgm id="{BBBAB8A4-DC79-494B-BC9F-CDEB562BA270}"/>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3">
                                            <p:graphicEl>
                                              <a:dgm id="{4C7B07D5-73AA-4A34-801D-144C6343E1D7}"/>
                                            </p:graphicEl>
                                          </p:spTgt>
                                        </p:tgtEl>
                                        <p:attrNameLst>
                                          <p:attrName>style.visibility</p:attrName>
                                        </p:attrNameLst>
                                      </p:cBhvr>
                                      <p:to>
                                        <p:strVal val="visible"/>
                                      </p:to>
                                    </p:set>
                                    <p:anim calcmode="lin" valueType="num">
                                      <p:cBhvr additive="base">
                                        <p:cTn id="27" dur="500" fill="hold"/>
                                        <p:tgtEl>
                                          <p:spTgt spid="3">
                                            <p:graphicEl>
                                              <a:dgm id="{4C7B07D5-73AA-4A34-801D-144C6343E1D7}"/>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graphicEl>
                                              <a:dgm id="{4C7B07D5-73AA-4A34-801D-144C6343E1D7}"/>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3" fill="hold" grpId="0" nodeType="afterEffect">
                                  <p:stCondLst>
                                    <p:cond delay="0"/>
                                  </p:stCondLst>
                                  <p:childTnLst>
                                    <p:set>
                                      <p:cBhvr>
                                        <p:cTn id="31" dur="1" fill="hold">
                                          <p:stCondLst>
                                            <p:cond delay="0"/>
                                          </p:stCondLst>
                                        </p:cTn>
                                        <p:tgtEl>
                                          <p:spTgt spid="3">
                                            <p:graphicEl>
                                              <a:dgm id="{93E51958-031B-42B9-922D-62C3AB2D5986}"/>
                                            </p:graphicEl>
                                          </p:spTgt>
                                        </p:tgtEl>
                                        <p:attrNameLst>
                                          <p:attrName>style.visibility</p:attrName>
                                        </p:attrNameLst>
                                      </p:cBhvr>
                                      <p:to>
                                        <p:strVal val="visible"/>
                                      </p:to>
                                    </p:set>
                                    <p:anim calcmode="lin" valueType="num">
                                      <p:cBhvr additive="base">
                                        <p:cTn id="32" dur="500" fill="hold"/>
                                        <p:tgtEl>
                                          <p:spTgt spid="3">
                                            <p:graphicEl>
                                              <a:dgm id="{93E51958-031B-42B9-922D-62C3AB2D5986}"/>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graphicEl>
                                              <a:dgm id="{93E51958-031B-42B9-922D-62C3AB2D5986}"/>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3" fill="hold" grpId="0" nodeType="afterEffect">
                                  <p:stCondLst>
                                    <p:cond delay="0"/>
                                  </p:stCondLst>
                                  <p:childTnLst>
                                    <p:set>
                                      <p:cBhvr>
                                        <p:cTn id="36" dur="1" fill="hold">
                                          <p:stCondLst>
                                            <p:cond delay="0"/>
                                          </p:stCondLst>
                                        </p:cTn>
                                        <p:tgtEl>
                                          <p:spTgt spid="3">
                                            <p:graphicEl>
                                              <a:dgm id="{AEDCED2F-07D2-4586-B41C-AF43526A1AA2}"/>
                                            </p:graphicEl>
                                          </p:spTgt>
                                        </p:tgtEl>
                                        <p:attrNameLst>
                                          <p:attrName>style.visibility</p:attrName>
                                        </p:attrNameLst>
                                      </p:cBhvr>
                                      <p:to>
                                        <p:strVal val="visible"/>
                                      </p:to>
                                    </p:set>
                                    <p:anim calcmode="lin" valueType="num">
                                      <p:cBhvr additive="base">
                                        <p:cTn id="37" dur="500" fill="hold"/>
                                        <p:tgtEl>
                                          <p:spTgt spid="3">
                                            <p:graphicEl>
                                              <a:dgm id="{AEDCED2F-07D2-4586-B41C-AF43526A1AA2}"/>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graphicEl>
                                              <a:dgm id="{AEDCED2F-07D2-4586-B41C-AF43526A1AA2}"/>
                                            </p:graphicEl>
                                          </p:spTgt>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3" fill="hold" grpId="0" nodeType="afterEffect">
                                  <p:stCondLst>
                                    <p:cond delay="0"/>
                                  </p:stCondLst>
                                  <p:childTnLst>
                                    <p:set>
                                      <p:cBhvr>
                                        <p:cTn id="41" dur="1" fill="hold">
                                          <p:stCondLst>
                                            <p:cond delay="0"/>
                                          </p:stCondLst>
                                        </p:cTn>
                                        <p:tgtEl>
                                          <p:spTgt spid="3">
                                            <p:graphicEl>
                                              <a:dgm id="{1295EB7C-C32D-42EE-9123-DDCF3C5149DC}"/>
                                            </p:graphicEl>
                                          </p:spTgt>
                                        </p:tgtEl>
                                        <p:attrNameLst>
                                          <p:attrName>style.visibility</p:attrName>
                                        </p:attrNameLst>
                                      </p:cBhvr>
                                      <p:to>
                                        <p:strVal val="visible"/>
                                      </p:to>
                                    </p:set>
                                    <p:anim calcmode="lin" valueType="num">
                                      <p:cBhvr additive="base">
                                        <p:cTn id="42" dur="500" fill="hold"/>
                                        <p:tgtEl>
                                          <p:spTgt spid="3">
                                            <p:graphicEl>
                                              <a:dgm id="{1295EB7C-C32D-42EE-9123-DDCF3C5149DC}"/>
                                            </p:graphic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
                                            <p:graphicEl>
                                              <a:dgm id="{1295EB7C-C32D-42EE-9123-DDCF3C5149DC}"/>
                                            </p:graphicEl>
                                          </p:spTgt>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3" fill="hold" grpId="0" nodeType="afterEffect">
                                  <p:stCondLst>
                                    <p:cond delay="0"/>
                                  </p:stCondLst>
                                  <p:childTnLst>
                                    <p:set>
                                      <p:cBhvr>
                                        <p:cTn id="46" dur="1" fill="hold">
                                          <p:stCondLst>
                                            <p:cond delay="0"/>
                                          </p:stCondLst>
                                        </p:cTn>
                                        <p:tgtEl>
                                          <p:spTgt spid="3">
                                            <p:graphicEl>
                                              <a:dgm id="{5B5C5538-C7FA-489C-B119-48C8CA960AC9}"/>
                                            </p:graphicEl>
                                          </p:spTgt>
                                        </p:tgtEl>
                                        <p:attrNameLst>
                                          <p:attrName>style.visibility</p:attrName>
                                        </p:attrNameLst>
                                      </p:cBhvr>
                                      <p:to>
                                        <p:strVal val="visible"/>
                                      </p:to>
                                    </p:set>
                                    <p:anim calcmode="lin" valueType="num">
                                      <p:cBhvr additive="base">
                                        <p:cTn id="47" dur="500" fill="hold"/>
                                        <p:tgtEl>
                                          <p:spTgt spid="3">
                                            <p:graphicEl>
                                              <a:dgm id="{5B5C5538-C7FA-489C-B119-48C8CA960AC9}"/>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graphicEl>
                                              <a:dgm id="{5B5C5538-C7FA-489C-B119-48C8CA960AC9}"/>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76058E83-317E-42A7-A362-C0ABA78B0AD1}" type="slidenum">
              <a:rPr lang="ru-RU" smtClean="0"/>
              <a:pPr>
                <a:defRPr/>
              </a:pPr>
              <a:t>17</a:t>
            </a:fld>
            <a:endParaRPr lang="ru-RU" dirty="0"/>
          </a:p>
        </p:txBody>
      </p:sp>
      <p:graphicFrame>
        <p:nvGraphicFramePr>
          <p:cNvPr id="7" name="Схема 6"/>
          <p:cNvGraphicFramePr/>
          <p:nvPr>
            <p:extLst>
              <p:ext uri="{D42A27DB-BD31-4B8C-83A1-F6EECF244321}">
                <p14:modId xmlns:p14="http://schemas.microsoft.com/office/powerpoint/2010/main" val="71392522"/>
              </p:ext>
            </p:extLst>
          </p:nvPr>
        </p:nvGraphicFramePr>
        <p:xfrm>
          <a:off x="-3094892" y="1543050"/>
          <a:ext cx="16963292" cy="5165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Заголовок 2"/>
          <p:cNvSpPr>
            <a:spLocks noGrp="1"/>
          </p:cNvSpPr>
          <p:nvPr>
            <p:ph type="title"/>
          </p:nvPr>
        </p:nvSpPr>
        <p:spPr/>
        <p:txBody>
          <a:bodyPr/>
          <a:lstStyle/>
          <a:p>
            <a:r>
              <a:rPr lang="ru-RU" dirty="0"/>
              <a:t>Источники информации</a:t>
            </a:r>
          </a:p>
        </p:txBody>
      </p:sp>
      <p:pic>
        <p:nvPicPr>
          <p:cNvPr id="1026" name="Picture 2" descr="D:\Alex\Documents\Фирменный_стиль_ЦБ\Logo\20150406\horizont\grey\rus\d_20\CBRF_horizontal_logo_d_20_rus_smallSaveZo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2602" y="1646047"/>
            <a:ext cx="2387918" cy="107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47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graphicEl>
                                              <a:dgm id="{53CA6087-B9C3-4760-B642-A313030B3D60}"/>
                                            </p:graphicEl>
                                          </p:spTgt>
                                        </p:tgtEl>
                                        <p:attrNameLst>
                                          <p:attrName>style.visibility</p:attrName>
                                        </p:attrNameLst>
                                      </p:cBhvr>
                                      <p:to>
                                        <p:strVal val="visible"/>
                                      </p:to>
                                    </p:set>
                                    <p:anim calcmode="lin" valueType="num">
                                      <p:cBhvr additive="base">
                                        <p:cTn id="7" dur="500"/>
                                        <p:tgtEl>
                                          <p:spTgt spid="7">
                                            <p:graphicEl>
                                              <a:dgm id="{53CA6087-B9C3-4760-B642-A313030B3D60}"/>
                                            </p:graphicEl>
                                          </p:spTgt>
                                        </p:tgtEl>
                                        <p:attrNameLst>
                                          <p:attrName>ppt_x</p:attrName>
                                        </p:attrNameLst>
                                      </p:cBhvr>
                                      <p:tavLst>
                                        <p:tav tm="0">
                                          <p:val>
                                            <p:strVal val="#ppt_x+#ppt_w*1.125000"/>
                                          </p:val>
                                        </p:tav>
                                        <p:tav tm="100000">
                                          <p:val>
                                            <p:strVal val="#ppt_x"/>
                                          </p:val>
                                        </p:tav>
                                      </p:tavLst>
                                    </p:anim>
                                    <p:animEffect transition="in" filter="wipe(left)">
                                      <p:cBhvr>
                                        <p:cTn id="8" dur="500"/>
                                        <p:tgtEl>
                                          <p:spTgt spid="7">
                                            <p:graphicEl>
                                              <a:dgm id="{53CA6087-B9C3-4760-B642-A313030B3D60}"/>
                                            </p:graphicEl>
                                          </p:spTgt>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7">
                                            <p:graphicEl>
                                              <a:dgm id="{BFF117EA-5306-4471-AF4F-EE004030B288}"/>
                                            </p:graphicEl>
                                          </p:spTgt>
                                        </p:tgtEl>
                                        <p:attrNameLst>
                                          <p:attrName>style.visibility</p:attrName>
                                        </p:attrNameLst>
                                      </p:cBhvr>
                                      <p:to>
                                        <p:strVal val="visible"/>
                                      </p:to>
                                    </p:set>
                                    <p:anim calcmode="lin" valueType="num">
                                      <p:cBhvr additive="base">
                                        <p:cTn id="12" dur="500"/>
                                        <p:tgtEl>
                                          <p:spTgt spid="7">
                                            <p:graphicEl>
                                              <a:dgm id="{BFF117EA-5306-4471-AF4F-EE004030B288}"/>
                                            </p:graphicEl>
                                          </p:spTgt>
                                        </p:tgtEl>
                                        <p:attrNameLst>
                                          <p:attrName>ppt_x</p:attrName>
                                        </p:attrNameLst>
                                      </p:cBhvr>
                                      <p:tavLst>
                                        <p:tav tm="0">
                                          <p:val>
                                            <p:strVal val="#ppt_x+#ppt_w*1.125000"/>
                                          </p:val>
                                        </p:tav>
                                        <p:tav tm="100000">
                                          <p:val>
                                            <p:strVal val="#ppt_x"/>
                                          </p:val>
                                        </p:tav>
                                      </p:tavLst>
                                    </p:anim>
                                    <p:animEffect transition="in" filter="wipe(left)">
                                      <p:cBhvr>
                                        <p:cTn id="13" dur="500"/>
                                        <p:tgtEl>
                                          <p:spTgt spid="7">
                                            <p:graphicEl>
                                              <a:dgm id="{BFF117EA-5306-4471-AF4F-EE004030B288}"/>
                                            </p:graphicEl>
                                          </p:spTgt>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7">
                                            <p:graphicEl>
                                              <a:dgm id="{CA6A21C3-251D-4FF9-9D89-6F912550BC35}"/>
                                            </p:graphicEl>
                                          </p:spTgt>
                                        </p:tgtEl>
                                        <p:attrNameLst>
                                          <p:attrName>style.visibility</p:attrName>
                                        </p:attrNameLst>
                                      </p:cBhvr>
                                      <p:to>
                                        <p:strVal val="visible"/>
                                      </p:to>
                                    </p:set>
                                    <p:anim calcmode="lin" valueType="num">
                                      <p:cBhvr additive="base">
                                        <p:cTn id="17" dur="500"/>
                                        <p:tgtEl>
                                          <p:spTgt spid="7">
                                            <p:graphicEl>
                                              <a:dgm id="{CA6A21C3-251D-4FF9-9D89-6F912550BC35}"/>
                                            </p:graphicEl>
                                          </p:spTgt>
                                        </p:tgtEl>
                                        <p:attrNameLst>
                                          <p:attrName>ppt_x</p:attrName>
                                        </p:attrNameLst>
                                      </p:cBhvr>
                                      <p:tavLst>
                                        <p:tav tm="0">
                                          <p:val>
                                            <p:strVal val="#ppt_x+#ppt_w*1.125000"/>
                                          </p:val>
                                        </p:tav>
                                        <p:tav tm="100000">
                                          <p:val>
                                            <p:strVal val="#ppt_x"/>
                                          </p:val>
                                        </p:tav>
                                      </p:tavLst>
                                    </p:anim>
                                    <p:animEffect transition="in" filter="wipe(left)">
                                      <p:cBhvr>
                                        <p:cTn id="18" dur="500"/>
                                        <p:tgtEl>
                                          <p:spTgt spid="7">
                                            <p:graphicEl>
                                              <a:dgm id="{CA6A21C3-251D-4FF9-9D89-6F912550BC35}"/>
                                            </p:graphicEl>
                                          </p:spTgt>
                                        </p:tgtEl>
                                      </p:cBhvr>
                                    </p:animEffect>
                                  </p:childTnLst>
                                </p:cTn>
                              </p:par>
                            </p:childTnLst>
                          </p:cTn>
                        </p:par>
                        <p:par>
                          <p:cTn id="19" fill="hold">
                            <p:stCondLst>
                              <p:cond delay="1500"/>
                            </p:stCondLst>
                            <p:childTnLst>
                              <p:par>
                                <p:cTn id="20" presetID="12" presetClass="entr" presetSubtype="2" fill="hold" grpId="0" nodeType="afterEffect">
                                  <p:stCondLst>
                                    <p:cond delay="0"/>
                                  </p:stCondLst>
                                  <p:childTnLst>
                                    <p:set>
                                      <p:cBhvr>
                                        <p:cTn id="21" dur="1" fill="hold">
                                          <p:stCondLst>
                                            <p:cond delay="0"/>
                                          </p:stCondLst>
                                        </p:cTn>
                                        <p:tgtEl>
                                          <p:spTgt spid="7">
                                            <p:graphicEl>
                                              <a:dgm id="{452E688F-E6AC-4D9C-AFF4-BD6AADF0858B}"/>
                                            </p:graphicEl>
                                          </p:spTgt>
                                        </p:tgtEl>
                                        <p:attrNameLst>
                                          <p:attrName>style.visibility</p:attrName>
                                        </p:attrNameLst>
                                      </p:cBhvr>
                                      <p:to>
                                        <p:strVal val="visible"/>
                                      </p:to>
                                    </p:set>
                                    <p:anim calcmode="lin" valueType="num">
                                      <p:cBhvr additive="base">
                                        <p:cTn id="22" dur="500"/>
                                        <p:tgtEl>
                                          <p:spTgt spid="7">
                                            <p:graphicEl>
                                              <a:dgm id="{452E688F-E6AC-4D9C-AFF4-BD6AADF0858B}"/>
                                            </p:graphicEl>
                                          </p:spTgt>
                                        </p:tgtEl>
                                        <p:attrNameLst>
                                          <p:attrName>ppt_x</p:attrName>
                                        </p:attrNameLst>
                                      </p:cBhvr>
                                      <p:tavLst>
                                        <p:tav tm="0">
                                          <p:val>
                                            <p:strVal val="#ppt_x+#ppt_w*1.125000"/>
                                          </p:val>
                                        </p:tav>
                                        <p:tav tm="100000">
                                          <p:val>
                                            <p:strVal val="#ppt_x"/>
                                          </p:val>
                                        </p:tav>
                                      </p:tavLst>
                                    </p:anim>
                                    <p:animEffect transition="in" filter="wipe(left)">
                                      <p:cBhvr>
                                        <p:cTn id="23" dur="500"/>
                                        <p:tgtEl>
                                          <p:spTgt spid="7">
                                            <p:graphicEl>
                                              <a:dgm id="{452E688F-E6AC-4D9C-AFF4-BD6AADF0858B}"/>
                                            </p:graphicEl>
                                          </p:spTgt>
                                        </p:tgtEl>
                                      </p:cBhvr>
                                    </p:animEffect>
                                  </p:childTnLst>
                                </p:cTn>
                              </p:par>
                            </p:childTnLst>
                          </p:cTn>
                        </p:par>
                        <p:par>
                          <p:cTn id="24" fill="hold">
                            <p:stCondLst>
                              <p:cond delay="2000"/>
                            </p:stCondLst>
                            <p:childTnLst>
                              <p:par>
                                <p:cTn id="25" presetID="12" presetClass="entr" presetSubtype="2" fill="hold" grpId="0" nodeType="afterEffect">
                                  <p:stCondLst>
                                    <p:cond delay="0"/>
                                  </p:stCondLst>
                                  <p:childTnLst>
                                    <p:set>
                                      <p:cBhvr>
                                        <p:cTn id="26" dur="1" fill="hold">
                                          <p:stCondLst>
                                            <p:cond delay="0"/>
                                          </p:stCondLst>
                                        </p:cTn>
                                        <p:tgtEl>
                                          <p:spTgt spid="7">
                                            <p:graphicEl>
                                              <a:dgm id="{471D0FEC-D2D5-4FB3-AEFC-6650C0AC3F75}"/>
                                            </p:graphicEl>
                                          </p:spTgt>
                                        </p:tgtEl>
                                        <p:attrNameLst>
                                          <p:attrName>style.visibility</p:attrName>
                                        </p:attrNameLst>
                                      </p:cBhvr>
                                      <p:to>
                                        <p:strVal val="visible"/>
                                      </p:to>
                                    </p:set>
                                    <p:anim calcmode="lin" valueType="num">
                                      <p:cBhvr additive="base">
                                        <p:cTn id="27" dur="500"/>
                                        <p:tgtEl>
                                          <p:spTgt spid="7">
                                            <p:graphicEl>
                                              <a:dgm id="{471D0FEC-D2D5-4FB3-AEFC-6650C0AC3F75}"/>
                                            </p:graphicEl>
                                          </p:spTgt>
                                        </p:tgtEl>
                                        <p:attrNameLst>
                                          <p:attrName>ppt_x</p:attrName>
                                        </p:attrNameLst>
                                      </p:cBhvr>
                                      <p:tavLst>
                                        <p:tav tm="0">
                                          <p:val>
                                            <p:strVal val="#ppt_x+#ppt_w*1.125000"/>
                                          </p:val>
                                        </p:tav>
                                        <p:tav tm="100000">
                                          <p:val>
                                            <p:strVal val="#ppt_x"/>
                                          </p:val>
                                        </p:tav>
                                      </p:tavLst>
                                    </p:anim>
                                    <p:animEffect transition="in" filter="wipe(left)">
                                      <p:cBhvr>
                                        <p:cTn id="28" dur="500"/>
                                        <p:tgtEl>
                                          <p:spTgt spid="7">
                                            <p:graphicEl>
                                              <a:dgm id="{471D0FEC-D2D5-4FB3-AEFC-6650C0AC3F75}"/>
                                            </p:graphicEl>
                                          </p:spTgt>
                                        </p:tgtEl>
                                      </p:cBhvr>
                                    </p:animEffec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7">
                                            <p:graphicEl>
                                              <a:dgm id="{35862EA6-64ED-4589-AF46-CF8D47EF33EF}"/>
                                            </p:graphicEl>
                                          </p:spTgt>
                                        </p:tgtEl>
                                        <p:attrNameLst>
                                          <p:attrName>style.visibility</p:attrName>
                                        </p:attrNameLst>
                                      </p:cBhvr>
                                      <p:to>
                                        <p:strVal val="visible"/>
                                      </p:to>
                                    </p:set>
                                    <p:anim calcmode="lin" valueType="num">
                                      <p:cBhvr additive="base">
                                        <p:cTn id="32" dur="500"/>
                                        <p:tgtEl>
                                          <p:spTgt spid="7">
                                            <p:graphicEl>
                                              <a:dgm id="{35862EA6-64ED-4589-AF46-CF8D47EF33EF}"/>
                                            </p:graphicEl>
                                          </p:spTgt>
                                        </p:tgtEl>
                                        <p:attrNameLst>
                                          <p:attrName>ppt_x</p:attrName>
                                        </p:attrNameLst>
                                      </p:cBhvr>
                                      <p:tavLst>
                                        <p:tav tm="0">
                                          <p:val>
                                            <p:strVal val="#ppt_x+#ppt_w*1.125000"/>
                                          </p:val>
                                        </p:tav>
                                        <p:tav tm="100000">
                                          <p:val>
                                            <p:strVal val="#ppt_x"/>
                                          </p:val>
                                        </p:tav>
                                      </p:tavLst>
                                    </p:anim>
                                    <p:animEffect transition="in" filter="wipe(left)">
                                      <p:cBhvr>
                                        <p:cTn id="33" dur="500"/>
                                        <p:tgtEl>
                                          <p:spTgt spid="7">
                                            <p:graphicEl>
                                              <a:dgm id="{35862EA6-64ED-4589-AF46-CF8D47EF33EF}"/>
                                            </p:graphicEl>
                                          </p:spTgt>
                                        </p:tgtEl>
                                      </p:cBhvr>
                                    </p:animEffect>
                                  </p:childTnLst>
                                </p:cTn>
                              </p:par>
                            </p:childTnLst>
                          </p:cTn>
                        </p:par>
                        <p:par>
                          <p:cTn id="34" fill="hold">
                            <p:stCondLst>
                              <p:cond delay="3000"/>
                            </p:stCondLst>
                            <p:childTnLst>
                              <p:par>
                                <p:cTn id="35" presetID="12" presetClass="entr" presetSubtype="2" fill="hold" grpId="0" nodeType="afterEffect">
                                  <p:stCondLst>
                                    <p:cond delay="0"/>
                                  </p:stCondLst>
                                  <p:childTnLst>
                                    <p:set>
                                      <p:cBhvr>
                                        <p:cTn id="36" dur="1" fill="hold">
                                          <p:stCondLst>
                                            <p:cond delay="0"/>
                                          </p:stCondLst>
                                        </p:cTn>
                                        <p:tgtEl>
                                          <p:spTgt spid="7">
                                            <p:graphicEl>
                                              <a:dgm id="{241E87C9-4C28-4E1C-B69C-1A1E1A9A51B9}"/>
                                            </p:graphicEl>
                                          </p:spTgt>
                                        </p:tgtEl>
                                        <p:attrNameLst>
                                          <p:attrName>style.visibility</p:attrName>
                                        </p:attrNameLst>
                                      </p:cBhvr>
                                      <p:to>
                                        <p:strVal val="visible"/>
                                      </p:to>
                                    </p:set>
                                    <p:anim calcmode="lin" valueType="num">
                                      <p:cBhvr additive="base">
                                        <p:cTn id="37" dur="500"/>
                                        <p:tgtEl>
                                          <p:spTgt spid="7">
                                            <p:graphicEl>
                                              <a:dgm id="{241E87C9-4C28-4E1C-B69C-1A1E1A9A51B9}"/>
                                            </p:graphicEl>
                                          </p:spTgt>
                                        </p:tgtEl>
                                        <p:attrNameLst>
                                          <p:attrName>ppt_x</p:attrName>
                                        </p:attrNameLst>
                                      </p:cBhvr>
                                      <p:tavLst>
                                        <p:tav tm="0">
                                          <p:val>
                                            <p:strVal val="#ppt_x+#ppt_w*1.125000"/>
                                          </p:val>
                                        </p:tav>
                                        <p:tav tm="100000">
                                          <p:val>
                                            <p:strVal val="#ppt_x"/>
                                          </p:val>
                                        </p:tav>
                                      </p:tavLst>
                                    </p:anim>
                                    <p:animEffect transition="in" filter="wipe(left)">
                                      <p:cBhvr>
                                        <p:cTn id="38" dur="500"/>
                                        <p:tgtEl>
                                          <p:spTgt spid="7">
                                            <p:graphicEl>
                                              <a:dgm id="{241E87C9-4C28-4E1C-B69C-1A1E1A9A51B9}"/>
                                            </p:graphicEl>
                                          </p:spTgt>
                                        </p:tgtEl>
                                      </p:cBhvr>
                                    </p:animEffect>
                                  </p:childTnLst>
                                </p:cTn>
                              </p:par>
                            </p:childTnLst>
                          </p:cTn>
                        </p:par>
                        <p:par>
                          <p:cTn id="39" fill="hold">
                            <p:stCondLst>
                              <p:cond delay="3500"/>
                            </p:stCondLst>
                            <p:childTnLst>
                              <p:par>
                                <p:cTn id="40" presetID="12" presetClass="entr" presetSubtype="2" fill="hold" grpId="0" nodeType="afterEffect">
                                  <p:stCondLst>
                                    <p:cond delay="0"/>
                                  </p:stCondLst>
                                  <p:childTnLst>
                                    <p:set>
                                      <p:cBhvr>
                                        <p:cTn id="41" dur="1" fill="hold">
                                          <p:stCondLst>
                                            <p:cond delay="0"/>
                                          </p:stCondLst>
                                        </p:cTn>
                                        <p:tgtEl>
                                          <p:spTgt spid="7">
                                            <p:graphicEl>
                                              <a:dgm id="{899D2F1D-FCE7-47D9-93A4-38B469B73D8B}"/>
                                            </p:graphicEl>
                                          </p:spTgt>
                                        </p:tgtEl>
                                        <p:attrNameLst>
                                          <p:attrName>style.visibility</p:attrName>
                                        </p:attrNameLst>
                                      </p:cBhvr>
                                      <p:to>
                                        <p:strVal val="visible"/>
                                      </p:to>
                                    </p:set>
                                    <p:anim calcmode="lin" valueType="num">
                                      <p:cBhvr additive="base">
                                        <p:cTn id="42" dur="500"/>
                                        <p:tgtEl>
                                          <p:spTgt spid="7">
                                            <p:graphicEl>
                                              <a:dgm id="{899D2F1D-FCE7-47D9-93A4-38B469B73D8B}"/>
                                            </p:graphicEl>
                                          </p:spTgt>
                                        </p:tgtEl>
                                        <p:attrNameLst>
                                          <p:attrName>ppt_x</p:attrName>
                                        </p:attrNameLst>
                                      </p:cBhvr>
                                      <p:tavLst>
                                        <p:tav tm="0">
                                          <p:val>
                                            <p:strVal val="#ppt_x+#ppt_w*1.125000"/>
                                          </p:val>
                                        </p:tav>
                                        <p:tav tm="100000">
                                          <p:val>
                                            <p:strVal val="#ppt_x"/>
                                          </p:val>
                                        </p:tav>
                                      </p:tavLst>
                                    </p:anim>
                                    <p:animEffect transition="in" filter="wipe(left)">
                                      <p:cBhvr>
                                        <p:cTn id="43" dur="500"/>
                                        <p:tgtEl>
                                          <p:spTgt spid="7">
                                            <p:graphicEl>
                                              <a:dgm id="{899D2F1D-FCE7-47D9-93A4-38B469B73D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76058E83-317E-42A7-A362-C0ABA78B0AD1}" type="slidenum">
              <a:rPr lang="ru-RU" smtClean="0"/>
              <a:pPr>
                <a:defRPr/>
              </a:pPr>
              <a:t>18</a:t>
            </a:fld>
            <a:endParaRPr lang="ru-RU" dirty="0"/>
          </a:p>
        </p:txBody>
      </p:sp>
      <p:graphicFrame>
        <p:nvGraphicFramePr>
          <p:cNvPr id="5" name="Схема 4"/>
          <p:cNvGraphicFramePr/>
          <p:nvPr>
            <p:extLst>
              <p:ext uri="{D42A27DB-BD31-4B8C-83A1-F6EECF244321}">
                <p14:modId xmlns:p14="http://schemas.microsoft.com/office/powerpoint/2010/main" val="3189824267"/>
              </p:ext>
            </p:extLst>
          </p:nvPr>
        </p:nvGraphicFramePr>
        <p:xfrm>
          <a:off x="1100063" y="1514475"/>
          <a:ext cx="10158488" cy="526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Заголовок 2"/>
          <p:cNvSpPr>
            <a:spLocks noGrp="1"/>
          </p:cNvSpPr>
          <p:nvPr>
            <p:ph type="title"/>
          </p:nvPr>
        </p:nvSpPr>
        <p:spPr/>
        <p:txBody>
          <a:bodyPr/>
          <a:lstStyle/>
          <a:p>
            <a:r>
              <a:rPr lang="ru-RU" dirty="0"/>
              <a:t>Примеры нарушения ваших прав в мире финансов</a:t>
            </a:r>
          </a:p>
        </p:txBody>
      </p:sp>
    </p:spTree>
    <p:extLst>
      <p:ext uri="{BB962C8B-B14F-4D97-AF65-F5344CB8AC3E}">
        <p14:creationId xmlns:p14="http://schemas.microsoft.com/office/powerpoint/2010/main" val="336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graphicEl>
                                              <a:dgm id="{4FF9E77C-2A5F-4915-8AC7-15AAFB002D79}"/>
                                            </p:graphicEl>
                                          </p:spTgt>
                                        </p:tgtEl>
                                        <p:attrNameLst>
                                          <p:attrName>style.visibility</p:attrName>
                                        </p:attrNameLst>
                                      </p:cBhvr>
                                      <p:to>
                                        <p:strVal val="visible"/>
                                      </p:to>
                                    </p:set>
                                    <p:animEffect transition="in" filter="fade">
                                      <p:cBhvr>
                                        <p:cTn id="7" dur="1000"/>
                                        <p:tgtEl>
                                          <p:spTgt spid="5">
                                            <p:graphicEl>
                                              <a:dgm id="{4FF9E77C-2A5F-4915-8AC7-15AAFB002D79}"/>
                                            </p:graphicEl>
                                          </p:spTgt>
                                        </p:tgtEl>
                                      </p:cBhvr>
                                    </p:animEffect>
                                    <p:anim calcmode="lin" valueType="num">
                                      <p:cBhvr>
                                        <p:cTn id="8" dur="1000" fill="hold"/>
                                        <p:tgtEl>
                                          <p:spTgt spid="5">
                                            <p:graphicEl>
                                              <a:dgm id="{4FF9E77C-2A5F-4915-8AC7-15AAFB002D79}"/>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5">
                                            <p:graphicEl>
                                              <a:dgm id="{4FF9E77C-2A5F-4915-8AC7-15AAFB002D79}"/>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graphicEl>
                                              <a:dgm id="{4FF9E77C-2A5F-4915-8AC7-15AAFB002D79}"/>
                                            </p:graphic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5">
                                            <p:graphicEl>
                                              <a:dgm id="{39ABA909-E10A-4764-82FF-4F76E994DC23}"/>
                                            </p:graphicEl>
                                          </p:spTgt>
                                        </p:tgtEl>
                                        <p:attrNameLst>
                                          <p:attrName>style.visibility</p:attrName>
                                        </p:attrNameLst>
                                      </p:cBhvr>
                                      <p:to>
                                        <p:strVal val="visible"/>
                                      </p:to>
                                    </p:set>
                                    <p:animEffect transition="in" filter="fade">
                                      <p:cBhvr>
                                        <p:cTn id="14" dur="1000"/>
                                        <p:tgtEl>
                                          <p:spTgt spid="5">
                                            <p:graphicEl>
                                              <a:dgm id="{39ABA909-E10A-4764-82FF-4F76E994DC23}"/>
                                            </p:graphicEl>
                                          </p:spTgt>
                                        </p:tgtEl>
                                      </p:cBhvr>
                                    </p:animEffect>
                                    <p:anim calcmode="lin" valueType="num">
                                      <p:cBhvr>
                                        <p:cTn id="15" dur="1000" fill="hold"/>
                                        <p:tgtEl>
                                          <p:spTgt spid="5">
                                            <p:graphicEl>
                                              <a:dgm id="{39ABA909-E10A-4764-82FF-4F76E994DC23}"/>
                                            </p:graphicEl>
                                          </p:spTgt>
                                        </p:tgtEl>
                                        <p:attrNameLst>
                                          <p:attrName>ppt_x</p:attrName>
                                        </p:attrNameLst>
                                      </p:cBhvr>
                                      <p:tavLst>
                                        <p:tav tm="0">
                                          <p:val>
                                            <p:strVal val="#ppt_x"/>
                                          </p:val>
                                        </p:tav>
                                        <p:tav tm="100000">
                                          <p:val>
                                            <p:strVal val="#ppt_x"/>
                                          </p:val>
                                        </p:tav>
                                      </p:tavLst>
                                    </p:anim>
                                    <p:anim calcmode="lin" valueType="num">
                                      <p:cBhvr>
                                        <p:cTn id="16" dur="900" decel="100000" fill="hold"/>
                                        <p:tgtEl>
                                          <p:spTgt spid="5">
                                            <p:graphicEl>
                                              <a:dgm id="{39ABA909-E10A-4764-82FF-4F76E994DC23}"/>
                                            </p:graphic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graphicEl>
                                              <a:dgm id="{39ABA909-E10A-4764-82FF-4F76E994DC23}"/>
                                            </p:graphic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5">
                                            <p:graphicEl>
                                              <a:dgm id="{0D184F3E-29C4-43DA-99C2-4A73C1AD86D4}"/>
                                            </p:graphicEl>
                                          </p:spTgt>
                                        </p:tgtEl>
                                        <p:attrNameLst>
                                          <p:attrName>style.visibility</p:attrName>
                                        </p:attrNameLst>
                                      </p:cBhvr>
                                      <p:to>
                                        <p:strVal val="visible"/>
                                      </p:to>
                                    </p:set>
                                    <p:animEffect transition="in" filter="fade">
                                      <p:cBhvr>
                                        <p:cTn id="21" dur="1000"/>
                                        <p:tgtEl>
                                          <p:spTgt spid="5">
                                            <p:graphicEl>
                                              <a:dgm id="{0D184F3E-29C4-43DA-99C2-4A73C1AD86D4}"/>
                                            </p:graphicEl>
                                          </p:spTgt>
                                        </p:tgtEl>
                                      </p:cBhvr>
                                    </p:animEffect>
                                    <p:anim calcmode="lin" valueType="num">
                                      <p:cBhvr>
                                        <p:cTn id="22" dur="1000" fill="hold"/>
                                        <p:tgtEl>
                                          <p:spTgt spid="5">
                                            <p:graphicEl>
                                              <a:dgm id="{0D184F3E-29C4-43DA-99C2-4A73C1AD86D4}"/>
                                            </p:graphicEl>
                                          </p:spTgt>
                                        </p:tgtEl>
                                        <p:attrNameLst>
                                          <p:attrName>ppt_x</p:attrName>
                                        </p:attrNameLst>
                                      </p:cBhvr>
                                      <p:tavLst>
                                        <p:tav tm="0">
                                          <p:val>
                                            <p:strVal val="#ppt_x"/>
                                          </p:val>
                                        </p:tav>
                                        <p:tav tm="100000">
                                          <p:val>
                                            <p:strVal val="#ppt_x"/>
                                          </p:val>
                                        </p:tav>
                                      </p:tavLst>
                                    </p:anim>
                                    <p:anim calcmode="lin" valueType="num">
                                      <p:cBhvr>
                                        <p:cTn id="23" dur="900" decel="100000" fill="hold"/>
                                        <p:tgtEl>
                                          <p:spTgt spid="5">
                                            <p:graphicEl>
                                              <a:dgm id="{0D184F3E-29C4-43DA-99C2-4A73C1AD86D4}"/>
                                            </p:graphic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graphicEl>
                                              <a:dgm id="{0D184F3E-29C4-43DA-99C2-4A73C1AD86D4}"/>
                                            </p:graphic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5">
                                            <p:graphicEl>
                                              <a:dgm id="{43B37928-9C24-42AB-B446-3AB3C7B94D0E}"/>
                                            </p:graphicEl>
                                          </p:spTgt>
                                        </p:tgtEl>
                                        <p:attrNameLst>
                                          <p:attrName>style.visibility</p:attrName>
                                        </p:attrNameLst>
                                      </p:cBhvr>
                                      <p:to>
                                        <p:strVal val="visible"/>
                                      </p:to>
                                    </p:set>
                                    <p:animEffect transition="in" filter="fade">
                                      <p:cBhvr>
                                        <p:cTn id="28" dur="1000"/>
                                        <p:tgtEl>
                                          <p:spTgt spid="5">
                                            <p:graphicEl>
                                              <a:dgm id="{43B37928-9C24-42AB-B446-3AB3C7B94D0E}"/>
                                            </p:graphicEl>
                                          </p:spTgt>
                                        </p:tgtEl>
                                      </p:cBhvr>
                                    </p:animEffect>
                                    <p:anim calcmode="lin" valueType="num">
                                      <p:cBhvr>
                                        <p:cTn id="29" dur="1000" fill="hold"/>
                                        <p:tgtEl>
                                          <p:spTgt spid="5">
                                            <p:graphicEl>
                                              <a:dgm id="{43B37928-9C24-42AB-B446-3AB3C7B94D0E}"/>
                                            </p:graphicEl>
                                          </p:spTgt>
                                        </p:tgtEl>
                                        <p:attrNameLst>
                                          <p:attrName>ppt_x</p:attrName>
                                        </p:attrNameLst>
                                      </p:cBhvr>
                                      <p:tavLst>
                                        <p:tav tm="0">
                                          <p:val>
                                            <p:strVal val="#ppt_x"/>
                                          </p:val>
                                        </p:tav>
                                        <p:tav tm="100000">
                                          <p:val>
                                            <p:strVal val="#ppt_x"/>
                                          </p:val>
                                        </p:tav>
                                      </p:tavLst>
                                    </p:anim>
                                    <p:anim calcmode="lin" valueType="num">
                                      <p:cBhvr>
                                        <p:cTn id="30" dur="900" decel="100000" fill="hold"/>
                                        <p:tgtEl>
                                          <p:spTgt spid="5">
                                            <p:graphicEl>
                                              <a:dgm id="{43B37928-9C24-42AB-B446-3AB3C7B94D0E}"/>
                                            </p:graphic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graphicEl>
                                              <a:dgm id="{43B37928-9C24-42AB-B446-3AB3C7B94D0E}"/>
                                            </p:graphic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5">
                                            <p:graphicEl>
                                              <a:dgm id="{F0854DB0-0D37-4D16-91C2-B8300813E9BE}"/>
                                            </p:graphicEl>
                                          </p:spTgt>
                                        </p:tgtEl>
                                        <p:attrNameLst>
                                          <p:attrName>style.visibility</p:attrName>
                                        </p:attrNameLst>
                                      </p:cBhvr>
                                      <p:to>
                                        <p:strVal val="visible"/>
                                      </p:to>
                                    </p:set>
                                    <p:animEffect transition="in" filter="fade">
                                      <p:cBhvr>
                                        <p:cTn id="35" dur="1000"/>
                                        <p:tgtEl>
                                          <p:spTgt spid="5">
                                            <p:graphicEl>
                                              <a:dgm id="{F0854DB0-0D37-4D16-91C2-B8300813E9BE}"/>
                                            </p:graphicEl>
                                          </p:spTgt>
                                        </p:tgtEl>
                                      </p:cBhvr>
                                    </p:animEffect>
                                    <p:anim calcmode="lin" valueType="num">
                                      <p:cBhvr>
                                        <p:cTn id="36" dur="1000" fill="hold"/>
                                        <p:tgtEl>
                                          <p:spTgt spid="5">
                                            <p:graphicEl>
                                              <a:dgm id="{F0854DB0-0D37-4D16-91C2-B8300813E9BE}"/>
                                            </p:graphicEl>
                                          </p:spTgt>
                                        </p:tgtEl>
                                        <p:attrNameLst>
                                          <p:attrName>ppt_x</p:attrName>
                                        </p:attrNameLst>
                                      </p:cBhvr>
                                      <p:tavLst>
                                        <p:tav tm="0">
                                          <p:val>
                                            <p:strVal val="#ppt_x"/>
                                          </p:val>
                                        </p:tav>
                                        <p:tav tm="100000">
                                          <p:val>
                                            <p:strVal val="#ppt_x"/>
                                          </p:val>
                                        </p:tav>
                                      </p:tavLst>
                                    </p:anim>
                                    <p:anim calcmode="lin" valueType="num">
                                      <p:cBhvr>
                                        <p:cTn id="37" dur="900" decel="100000" fill="hold"/>
                                        <p:tgtEl>
                                          <p:spTgt spid="5">
                                            <p:graphicEl>
                                              <a:dgm id="{F0854DB0-0D37-4D16-91C2-B8300813E9BE}"/>
                                            </p:graphic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graphicEl>
                                              <a:dgm id="{F0854DB0-0D37-4D16-91C2-B8300813E9BE}"/>
                                            </p:graphic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5">
                                            <p:graphicEl>
                                              <a:dgm id="{8EA59970-AB0B-43EC-9A05-0DB7A0E55FC5}"/>
                                            </p:graphicEl>
                                          </p:spTgt>
                                        </p:tgtEl>
                                        <p:attrNameLst>
                                          <p:attrName>style.visibility</p:attrName>
                                        </p:attrNameLst>
                                      </p:cBhvr>
                                      <p:to>
                                        <p:strVal val="visible"/>
                                      </p:to>
                                    </p:set>
                                    <p:animEffect transition="in" filter="fade">
                                      <p:cBhvr>
                                        <p:cTn id="42" dur="1000"/>
                                        <p:tgtEl>
                                          <p:spTgt spid="5">
                                            <p:graphicEl>
                                              <a:dgm id="{8EA59970-AB0B-43EC-9A05-0DB7A0E55FC5}"/>
                                            </p:graphicEl>
                                          </p:spTgt>
                                        </p:tgtEl>
                                      </p:cBhvr>
                                    </p:animEffect>
                                    <p:anim calcmode="lin" valueType="num">
                                      <p:cBhvr>
                                        <p:cTn id="43" dur="1000" fill="hold"/>
                                        <p:tgtEl>
                                          <p:spTgt spid="5">
                                            <p:graphicEl>
                                              <a:dgm id="{8EA59970-AB0B-43EC-9A05-0DB7A0E55FC5}"/>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5">
                                            <p:graphicEl>
                                              <a:dgm id="{8EA59970-AB0B-43EC-9A05-0DB7A0E55FC5}"/>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
                                            <p:graphicEl>
                                              <a:dgm id="{8EA59970-AB0B-43EC-9A05-0DB7A0E55FC5}"/>
                                            </p:graphicEl>
                                          </p:spTgt>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5">
                                            <p:graphicEl>
                                              <a:dgm id="{D1C6ACCA-BC0D-4623-9453-99CAF86B2C0A}"/>
                                            </p:graphicEl>
                                          </p:spTgt>
                                        </p:tgtEl>
                                        <p:attrNameLst>
                                          <p:attrName>style.visibility</p:attrName>
                                        </p:attrNameLst>
                                      </p:cBhvr>
                                      <p:to>
                                        <p:strVal val="visible"/>
                                      </p:to>
                                    </p:set>
                                    <p:animEffect transition="in" filter="fade">
                                      <p:cBhvr>
                                        <p:cTn id="49" dur="1000"/>
                                        <p:tgtEl>
                                          <p:spTgt spid="5">
                                            <p:graphicEl>
                                              <a:dgm id="{D1C6ACCA-BC0D-4623-9453-99CAF86B2C0A}"/>
                                            </p:graphicEl>
                                          </p:spTgt>
                                        </p:tgtEl>
                                      </p:cBhvr>
                                    </p:animEffect>
                                    <p:anim calcmode="lin" valueType="num">
                                      <p:cBhvr>
                                        <p:cTn id="50" dur="1000" fill="hold"/>
                                        <p:tgtEl>
                                          <p:spTgt spid="5">
                                            <p:graphicEl>
                                              <a:dgm id="{D1C6ACCA-BC0D-4623-9453-99CAF86B2C0A}"/>
                                            </p:graphicEl>
                                          </p:spTgt>
                                        </p:tgtEl>
                                        <p:attrNameLst>
                                          <p:attrName>ppt_x</p:attrName>
                                        </p:attrNameLst>
                                      </p:cBhvr>
                                      <p:tavLst>
                                        <p:tav tm="0">
                                          <p:val>
                                            <p:strVal val="#ppt_x"/>
                                          </p:val>
                                        </p:tav>
                                        <p:tav tm="100000">
                                          <p:val>
                                            <p:strVal val="#ppt_x"/>
                                          </p:val>
                                        </p:tav>
                                      </p:tavLst>
                                    </p:anim>
                                    <p:anim calcmode="lin" valueType="num">
                                      <p:cBhvr>
                                        <p:cTn id="51" dur="900" decel="100000" fill="hold"/>
                                        <p:tgtEl>
                                          <p:spTgt spid="5">
                                            <p:graphicEl>
                                              <a:dgm id="{D1C6ACCA-BC0D-4623-9453-99CAF86B2C0A}"/>
                                            </p:graphic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
                                            <p:graphicEl>
                                              <a:dgm id="{D1C6ACCA-BC0D-4623-9453-99CAF86B2C0A}"/>
                                            </p:graphicEl>
                                          </p:spTgt>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5">
                                            <p:graphicEl>
                                              <a:dgm id="{36890351-7329-4161-BD82-D365C91CA03B}"/>
                                            </p:graphicEl>
                                          </p:spTgt>
                                        </p:tgtEl>
                                        <p:attrNameLst>
                                          <p:attrName>style.visibility</p:attrName>
                                        </p:attrNameLst>
                                      </p:cBhvr>
                                      <p:to>
                                        <p:strVal val="visible"/>
                                      </p:to>
                                    </p:set>
                                    <p:animEffect transition="in" filter="fade">
                                      <p:cBhvr>
                                        <p:cTn id="56" dur="1000"/>
                                        <p:tgtEl>
                                          <p:spTgt spid="5">
                                            <p:graphicEl>
                                              <a:dgm id="{36890351-7329-4161-BD82-D365C91CA03B}"/>
                                            </p:graphicEl>
                                          </p:spTgt>
                                        </p:tgtEl>
                                      </p:cBhvr>
                                    </p:animEffect>
                                    <p:anim calcmode="lin" valueType="num">
                                      <p:cBhvr>
                                        <p:cTn id="57" dur="1000" fill="hold"/>
                                        <p:tgtEl>
                                          <p:spTgt spid="5">
                                            <p:graphicEl>
                                              <a:dgm id="{36890351-7329-4161-BD82-D365C91CA03B}"/>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5">
                                            <p:graphicEl>
                                              <a:dgm id="{36890351-7329-4161-BD82-D365C91CA03B}"/>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5">
                                            <p:graphicEl>
                                              <a:dgm id="{36890351-7329-4161-BD82-D365C91CA03B}"/>
                                            </p:graphicEl>
                                          </p:spTgt>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5">
                                            <p:graphicEl>
                                              <a:dgm id="{3936423D-8CE5-4CF2-ACF0-68A72B2E9E45}"/>
                                            </p:graphicEl>
                                          </p:spTgt>
                                        </p:tgtEl>
                                        <p:attrNameLst>
                                          <p:attrName>style.visibility</p:attrName>
                                        </p:attrNameLst>
                                      </p:cBhvr>
                                      <p:to>
                                        <p:strVal val="visible"/>
                                      </p:to>
                                    </p:set>
                                    <p:animEffect transition="in" filter="fade">
                                      <p:cBhvr>
                                        <p:cTn id="63" dur="1000"/>
                                        <p:tgtEl>
                                          <p:spTgt spid="5">
                                            <p:graphicEl>
                                              <a:dgm id="{3936423D-8CE5-4CF2-ACF0-68A72B2E9E45}"/>
                                            </p:graphicEl>
                                          </p:spTgt>
                                        </p:tgtEl>
                                      </p:cBhvr>
                                    </p:animEffect>
                                    <p:anim calcmode="lin" valueType="num">
                                      <p:cBhvr>
                                        <p:cTn id="64" dur="1000" fill="hold"/>
                                        <p:tgtEl>
                                          <p:spTgt spid="5">
                                            <p:graphicEl>
                                              <a:dgm id="{3936423D-8CE5-4CF2-ACF0-68A72B2E9E45}"/>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5">
                                            <p:graphicEl>
                                              <a:dgm id="{3936423D-8CE5-4CF2-ACF0-68A72B2E9E45}"/>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5">
                                            <p:graphicEl>
                                              <a:dgm id="{3936423D-8CE5-4CF2-ACF0-68A72B2E9E45}"/>
                                            </p:graphicEl>
                                          </p:spTgt>
                                        </p:tgtEl>
                                        <p:attrNameLst>
                                          <p:attrName>ppt_y</p:attrName>
                                        </p:attrNameLst>
                                      </p:cBhvr>
                                      <p:tavLst>
                                        <p:tav tm="0">
                                          <p:val>
                                            <p:strVal val="#ppt_y-.03"/>
                                          </p:val>
                                        </p:tav>
                                        <p:tav tm="100000">
                                          <p:val>
                                            <p:strVal val="#ppt_y"/>
                                          </p:val>
                                        </p:tav>
                                      </p:tavLst>
                                    </p:anim>
                                  </p:childTnLst>
                                </p:cTn>
                              </p:par>
                            </p:childTnLst>
                          </p:cTn>
                        </p:par>
                        <p:par>
                          <p:cTn id="67" fill="hold">
                            <p:stCondLst>
                              <p:cond delay="9000"/>
                            </p:stCondLst>
                            <p:childTnLst>
                              <p:par>
                                <p:cTn id="68" presetID="37" presetClass="entr" presetSubtype="0" fill="hold" grpId="0" nodeType="afterEffect">
                                  <p:stCondLst>
                                    <p:cond delay="0"/>
                                  </p:stCondLst>
                                  <p:childTnLst>
                                    <p:set>
                                      <p:cBhvr>
                                        <p:cTn id="69" dur="1" fill="hold">
                                          <p:stCondLst>
                                            <p:cond delay="0"/>
                                          </p:stCondLst>
                                        </p:cTn>
                                        <p:tgtEl>
                                          <p:spTgt spid="5">
                                            <p:graphicEl>
                                              <a:dgm id="{E93BDDFE-17B0-42C1-A87C-FB76A7FA1D3C}"/>
                                            </p:graphicEl>
                                          </p:spTgt>
                                        </p:tgtEl>
                                        <p:attrNameLst>
                                          <p:attrName>style.visibility</p:attrName>
                                        </p:attrNameLst>
                                      </p:cBhvr>
                                      <p:to>
                                        <p:strVal val="visible"/>
                                      </p:to>
                                    </p:set>
                                    <p:animEffect transition="in" filter="fade">
                                      <p:cBhvr>
                                        <p:cTn id="70" dur="1000"/>
                                        <p:tgtEl>
                                          <p:spTgt spid="5">
                                            <p:graphicEl>
                                              <a:dgm id="{E93BDDFE-17B0-42C1-A87C-FB76A7FA1D3C}"/>
                                            </p:graphicEl>
                                          </p:spTgt>
                                        </p:tgtEl>
                                      </p:cBhvr>
                                    </p:animEffect>
                                    <p:anim calcmode="lin" valueType="num">
                                      <p:cBhvr>
                                        <p:cTn id="71" dur="1000" fill="hold"/>
                                        <p:tgtEl>
                                          <p:spTgt spid="5">
                                            <p:graphicEl>
                                              <a:dgm id="{E93BDDFE-17B0-42C1-A87C-FB76A7FA1D3C}"/>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5">
                                            <p:graphicEl>
                                              <a:dgm id="{E93BDDFE-17B0-42C1-A87C-FB76A7FA1D3C}"/>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
                                            <p:graphicEl>
                                              <a:dgm id="{E93BDDFE-17B0-42C1-A87C-FB76A7FA1D3C}"/>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76058E83-317E-42A7-A362-C0ABA78B0AD1}" type="slidenum">
              <a:rPr lang="ru-RU" smtClean="0"/>
              <a:pPr>
                <a:defRPr/>
              </a:pPr>
              <a:t>19</a:t>
            </a:fld>
            <a:endParaRPr lang="ru-RU" dirty="0"/>
          </a:p>
        </p:txBody>
      </p:sp>
      <p:sp>
        <p:nvSpPr>
          <p:cNvPr id="8" name="Прямоугольник 7"/>
          <p:cNvSpPr/>
          <p:nvPr/>
        </p:nvSpPr>
        <p:spPr>
          <a:xfrm>
            <a:off x="1675968" y="1833177"/>
            <a:ext cx="8928992" cy="4616648"/>
          </a:xfrm>
          <a:prstGeom prst="rect">
            <a:avLst/>
          </a:prstGeom>
        </p:spPr>
        <p:txBody>
          <a:bodyPr wrap="square">
            <a:spAutoFit/>
          </a:bodyPr>
          <a:lstStyle/>
          <a:p>
            <a:pPr algn="ctr"/>
            <a:r>
              <a:rPr lang="ru-RU" dirty="0" smtClean="0">
                <a:solidFill>
                  <a:srgbClr val="000000"/>
                </a:solidFill>
                <a:latin typeface="+mn-lt"/>
              </a:rPr>
              <a:t>Если ваши права нарушены, сообщайте в </a:t>
            </a:r>
          </a:p>
          <a:p>
            <a:pPr algn="ctr"/>
            <a:endParaRPr lang="ru-RU" sz="2400" b="1" dirty="0" smtClean="0">
              <a:solidFill>
                <a:srgbClr val="000000"/>
              </a:solidFill>
              <a:effectLst>
                <a:outerShdw blurRad="38100" dist="38100" dir="2700000" algn="tl">
                  <a:srgbClr val="000000">
                    <a:alpha val="43137"/>
                  </a:srgbClr>
                </a:outerShdw>
              </a:effectLst>
              <a:latin typeface="+mn-lt"/>
            </a:endParaRPr>
          </a:p>
          <a:p>
            <a:pPr algn="ctr"/>
            <a:r>
              <a:rPr lang="ru-RU" sz="2400" b="1" dirty="0" smtClean="0">
                <a:solidFill>
                  <a:srgbClr val="000000"/>
                </a:solidFill>
                <a:latin typeface="+mn-lt"/>
              </a:rPr>
              <a:t>Службу по </a:t>
            </a:r>
            <a:r>
              <a:rPr lang="ru-RU" sz="2400" b="1" dirty="0">
                <a:solidFill>
                  <a:srgbClr val="000000"/>
                </a:solidFill>
                <a:latin typeface="+mn-lt"/>
              </a:rPr>
              <a:t>защите прав потребителей финансовых услуг и миноритарных </a:t>
            </a:r>
            <a:r>
              <a:rPr lang="ru-RU" sz="2400" b="1" dirty="0" smtClean="0">
                <a:solidFill>
                  <a:srgbClr val="000000"/>
                </a:solidFill>
                <a:latin typeface="+mn-lt"/>
              </a:rPr>
              <a:t>акционеров Центрального банка Российской Федерации</a:t>
            </a:r>
            <a:r>
              <a:rPr lang="ru-RU" sz="2400" dirty="0" smtClean="0">
                <a:solidFill>
                  <a:srgbClr val="000000"/>
                </a:solidFill>
                <a:latin typeface="+mn-lt"/>
              </a:rPr>
              <a:t> </a:t>
            </a:r>
          </a:p>
          <a:p>
            <a:pPr algn="ctr"/>
            <a:r>
              <a:rPr lang="ru-RU" dirty="0" smtClean="0">
                <a:solidFill>
                  <a:srgbClr val="000000"/>
                </a:solidFill>
                <a:latin typeface="+mn-lt"/>
              </a:rPr>
              <a:t>и в правоохранительные органы!!!</a:t>
            </a:r>
          </a:p>
          <a:p>
            <a:pPr algn="ctr"/>
            <a:endParaRPr lang="ru-RU" b="1" dirty="0" smtClean="0">
              <a:solidFill>
                <a:srgbClr val="000000"/>
              </a:solidFill>
              <a:latin typeface="+mn-lt"/>
            </a:endParaRPr>
          </a:p>
          <a:p>
            <a:pPr algn="ctr"/>
            <a:r>
              <a:rPr lang="en-US" b="1" dirty="0" smtClean="0">
                <a:solidFill>
                  <a:srgbClr val="000000"/>
                </a:solidFill>
                <a:latin typeface="+mn-lt"/>
              </a:rPr>
              <a:t>E-mail</a:t>
            </a:r>
            <a:r>
              <a:rPr lang="ru-RU" b="1" dirty="0" smtClean="0">
                <a:solidFill>
                  <a:srgbClr val="000000"/>
                </a:solidFill>
                <a:latin typeface="+mn-lt"/>
              </a:rPr>
              <a:t>: </a:t>
            </a:r>
            <a:r>
              <a:rPr lang="en-US" b="1" dirty="0" smtClean="0">
                <a:solidFill>
                  <a:srgbClr val="000000"/>
                </a:solidFill>
                <a:latin typeface="+mn-lt"/>
              </a:rPr>
              <a:t>fps@cbr.ru</a:t>
            </a:r>
            <a:endParaRPr lang="ru-RU" b="1" dirty="0">
              <a:solidFill>
                <a:srgbClr val="000000"/>
              </a:solidFill>
              <a:latin typeface="+mn-lt"/>
            </a:endParaRPr>
          </a:p>
          <a:p>
            <a:pPr algn="ctr"/>
            <a:endParaRPr lang="ru-RU" dirty="0" smtClean="0">
              <a:solidFill>
                <a:srgbClr val="000000"/>
              </a:solidFill>
              <a:latin typeface="+mn-lt"/>
            </a:endParaRPr>
          </a:p>
          <a:p>
            <a:pPr algn="ctr"/>
            <a:r>
              <a:rPr lang="ru-RU" b="1" dirty="0" smtClean="0">
                <a:solidFill>
                  <a:srgbClr val="000000"/>
                </a:solidFill>
                <a:latin typeface="+mn-lt"/>
              </a:rPr>
              <a:t>Официальный сайт Банка России</a:t>
            </a:r>
            <a:r>
              <a:rPr lang="ru-RU" dirty="0" smtClean="0">
                <a:solidFill>
                  <a:srgbClr val="000000"/>
                </a:solidFill>
                <a:latin typeface="+mn-lt"/>
              </a:rPr>
              <a:t>:</a:t>
            </a:r>
            <a:r>
              <a:rPr lang="en-US" dirty="0" smtClean="0">
                <a:solidFill>
                  <a:srgbClr val="000000"/>
                </a:solidFill>
                <a:latin typeface="+mn-lt"/>
              </a:rPr>
              <a:t> </a:t>
            </a:r>
            <a:r>
              <a:rPr lang="en-US" b="1" u="sng" dirty="0" smtClean="0">
                <a:solidFill>
                  <a:srgbClr val="000000"/>
                </a:solidFill>
                <a:latin typeface="+mn-lt"/>
              </a:rPr>
              <a:t>www.cbr.ru</a:t>
            </a:r>
            <a:endParaRPr lang="ru-RU" b="1" u="sng" dirty="0" smtClean="0">
              <a:solidFill>
                <a:srgbClr val="000000"/>
              </a:solidFill>
              <a:latin typeface="+mn-lt"/>
            </a:endParaRPr>
          </a:p>
          <a:p>
            <a:pPr algn="ctr"/>
            <a:endParaRPr lang="ru-RU" u="sng" dirty="0" smtClean="0">
              <a:solidFill>
                <a:srgbClr val="000000"/>
              </a:solidFill>
              <a:latin typeface="+mn-lt"/>
            </a:endParaRPr>
          </a:p>
          <a:p>
            <a:pPr algn="ctr"/>
            <a:r>
              <a:rPr lang="ru-RU" b="1" dirty="0" smtClean="0">
                <a:solidFill>
                  <a:srgbClr val="000000"/>
                </a:solidFill>
                <a:latin typeface="+mn-lt"/>
              </a:rPr>
              <a:t>Задать вопрос можно по телефону контактного центра Банка России: 8-800-250-40-72 (для бесплатных звонков по России)</a:t>
            </a:r>
          </a:p>
          <a:p>
            <a:pPr algn="ctr"/>
            <a:endParaRPr lang="ru-RU" b="1" dirty="0">
              <a:latin typeface="+mn-lt"/>
            </a:endParaRPr>
          </a:p>
          <a:p>
            <a:r>
              <a:rPr lang="ru-RU" dirty="0">
                <a:latin typeface="+mn-lt"/>
              </a:rPr>
              <a:t> </a:t>
            </a:r>
          </a:p>
        </p:txBody>
      </p:sp>
      <p:sp>
        <p:nvSpPr>
          <p:cNvPr id="3" name="Заголовок 2"/>
          <p:cNvSpPr>
            <a:spLocks noGrp="1"/>
          </p:cNvSpPr>
          <p:nvPr>
            <p:ph type="title"/>
          </p:nvPr>
        </p:nvSpPr>
        <p:spPr/>
        <p:txBody>
          <a:bodyPr/>
          <a:lstStyle/>
          <a:p>
            <a:r>
              <a:rPr lang="ru-RU" dirty="0"/>
              <a:t>Защита ваших прав в мире финансов</a:t>
            </a:r>
          </a:p>
        </p:txBody>
      </p:sp>
    </p:spTree>
    <p:extLst>
      <p:ext uri="{BB962C8B-B14F-4D97-AF65-F5344CB8AC3E}">
        <p14:creationId xmlns:p14="http://schemas.microsoft.com/office/powerpoint/2010/main" val="339846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sz="2700" dirty="0" smtClean="0"/>
              <a:t>Структура </a:t>
            </a:r>
            <a:r>
              <a:rPr lang="ru-RU" sz="2700" dirty="0"/>
              <a:t>презентации</a:t>
            </a:r>
            <a:r>
              <a:rPr lang="ru-RU" b="1" dirty="0"/>
              <a:t/>
            </a:r>
            <a:br>
              <a:rPr lang="ru-RU" b="1" dirty="0"/>
            </a:br>
            <a:endParaRPr lang="ru-RU" dirty="0"/>
          </a:p>
        </p:txBody>
      </p:sp>
      <p:sp>
        <p:nvSpPr>
          <p:cNvPr id="3" name="Текст 2"/>
          <p:cNvSpPr>
            <a:spLocks noGrp="1"/>
          </p:cNvSpPr>
          <p:nvPr>
            <p:ph type="body" sz="quarter" idx="13"/>
          </p:nvPr>
        </p:nvSpPr>
        <p:spPr/>
        <p:txBody>
          <a:bodyPr/>
          <a:lstStyle/>
          <a:p>
            <a:endParaRPr lang="ru-RU"/>
          </a:p>
        </p:txBody>
      </p:sp>
      <p:sp>
        <p:nvSpPr>
          <p:cNvPr id="4" name="Номер слайда 3"/>
          <p:cNvSpPr>
            <a:spLocks noGrp="1"/>
          </p:cNvSpPr>
          <p:nvPr>
            <p:ph type="sldNum" sz="quarter" idx="4"/>
          </p:nvPr>
        </p:nvSpPr>
        <p:spPr/>
        <p:txBody>
          <a:bodyPr/>
          <a:lstStyle/>
          <a:p>
            <a:fld id="{2EC4EB27-9ADE-42C2-9A98-47F5822B2EE7}" type="slidenum">
              <a:rPr lang="ru-RU" smtClean="0"/>
              <a:pPr/>
              <a:t>2</a:t>
            </a:fld>
            <a:endParaRPr lang="ru-RU" dirty="0"/>
          </a:p>
        </p:txBody>
      </p:sp>
      <p:graphicFrame>
        <p:nvGraphicFramePr>
          <p:cNvPr id="5" name="Схема 4"/>
          <p:cNvGraphicFramePr/>
          <p:nvPr>
            <p:extLst>
              <p:ext uri="{D42A27DB-BD31-4B8C-83A1-F6EECF244321}">
                <p14:modId xmlns:p14="http://schemas.microsoft.com/office/powerpoint/2010/main" val="1739490444"/>
              </p:ext>
            </p:extLst>
          </p:nvPr>
        </p:nvGraphicFramePr>
        <p:xfrm>
          <a:off x="613457" y="1674305"/>
          <a:ext cx="11052308" cy="4684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7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graphicEl>
                                              <a:dgm id="{755072D8-E1EF-4508-8B93-AC9B9F11356A}"/>
                                            </p:graphicEl>
                                          </p:spTgt>
                                        </p:tgtEl>
                                        <p:attrNameLst>
                                          <p:attrName>style.visibility</p:attrName>
                                        </p:attrNameLst>
                                      </p:cBhvr>
                                      <p:to>
                                        <p:strVal val="visible"/>
                                      </p:to>
                                    </p:set>
                                    <p:animEffect transition="in" filter="circle(in)">
                                      <p:cBhvr>
                                        <p:cTn id="7" dur="2000"/>
                                        <p:tgtEl>
                                          <p:spTgt spid="5">
                                            <p:graphicEl>
                                              <a:dgm id="{755072D8-E1EF-4508-8B93-AC9B9F11356A}"/>
                                            </p:graphic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graphicEl>
                                              <a:dgm id="{CB384F1C-366C-49A3-A53B-4D21CCC3085D}"/>
                                            </p:graphicEl>
                                          </p:spTgt>
                                        </p:tgtEl>
                                        <p:attrNameLst>
                                          <p:attrName>style.visibility</p:attrName>
                                        </p:attrNameLst>
                                      </p:cBhvr>
                                      <p:to>
                                        <p:strVal val="visible"/>
                                      </p:to>
                                    </p:set>
                                    <p:animEffect transition="in" filter="circle(in)">
                                      <p:cBhvr>
                                        <p:cTn id="11" dur="2000"/>
                                        <p:tgtEl>
                                          <p:spTgt spid="5">
                                            <p:graphicEl>
                                              <a:dgm id="{CB384F1C-366C-49A3-A53B-4D21CCC3085D}"/>
                                            </p:graphic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5">
                                            <p:graphicEl>
                                              <a:dgm id="{4FA1B57F-6439-43D8-AC0F-ED48B829A323}"/>
                                            </p:graphicEl>
                                          </p:spTgt>
                                        </p:tgtEl>
                                        <p:attrNameLst>
                                          <p:attrName>style.visibility</p:attrName>
                                        </p:attrNameLst>
                                      </p:cBhvr>
                                      <p:to>
                                        <p:strVal val="visible"/>
                                      </p:to>
                                    </p:set>
                                    <p:animEffect transition="in" filter="circle(in)">
                                      <p:cBhvr>
                                        <p:cTn id="15" dur="2000"/>
                                        <p:tgtEl>
                                          <p:spTgt spid="5">
                                            <p:graphicEl>
                                              <a:dgm id="{4FA1B57F-6439-43D8-AC0F-ED48B829A323}"/>
                                            </p:graphic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5">
                                            <p:graphicEl>
                                              <a:dgm id="{13388C53-C60E-477A-9E3F-94FF546FC8ED}"/>
                                            </p:graphicEl>
                                          </p:spTgt>
                                        </p:tgtEl>
                                        <p:attrNameLst>
                                          <p:attrName>style.visibility</p:attrName>
                                        </p:attrNameLst>
                                      </p:cBhvr>
                                      <p:to>
                                        <p:strVal val="visible"/>
                                      </p:to>
                                    </p:set>
                                    <p:animEffect transition="in" filter="circle(in)">
                                      <p:cBhvr>
                                        <p:cTn id="19" dur="2000"/>
                                        <p:tgtEl>
                                          <p:spTgt spid="5">
                                            <p:graphicEl>
                                              <a:dgm id="{13388C53-C60E-477A-9E3F-94FF546FC8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76058E83-317E-42A7-A362-C0ABA78B0AD1}" type="slidenum">
              <a:rPr lang="ru-RU" smtClean="0"/>
              <a:pPr>
                <a:defRPr/>
              </a:pPr>
              <a:t>20</a:t>
            </a:fld>
            <a:endParaRPr lang="ru-RU" dirty="0"/>
          </a:p>
        </p:txBody>
      </p:sp>
      <p:sp>
        <p:nvSpPr>
          <p:cNvPr id="6" name="Прямоугольник 5"/>
          <p:cNvSpPr/>
          <p:nvPr/>
        </p:nvSpPr>
        <p:spPr>
          <a:xfrm>
            <a:off x="2906834" y="1451136"/>
            <a:ext cx="6418849" cy="369332"/>
          </a:xfrm>
          <a:prstGeom prst="rect">
            <a:avLst/>
          </a:prstGeom>
        </p:spPr>
        <p:txBody>
          <a:bodyPr wrap="square">
            <a:spAutoFit/>
          </a:bodyPr>
          <a:lstStyle/>
          <a:p>
            <a:pPr lvl="1" algn="ctr">
              <a:buFontTx/>
              <a:buNone/>
            </a:pPr>
            <a:r>
              <a:rPr lang="ru-RU" altLang="ru-RU" b="1" dirty="0" smtClean="0">
                <a:solidFill>
                  <a:schemeClr val="tx1">
                    <a:lumMod val="50000"/>
                  </a:schemeClr>
                </a:solidFill>
                <a:latin typeface="+mn-lt"/>
                <a:cs typeface="Times New Roman" panose="02020603050405020304" pitchFamily="18" charset="0"/>
              </a:rPr>
              <a:t>Быть успешным – значит быть:</a:t>
            </a:r>
            <a:endParaRPr lang="ru-RU" altLang="ru-RU" b="1" dirty="0">
              <a:solidFill>
                <a:schemeClr val="tx1">
                  <a:lumMod val="50000"/>
                </a:schemeClr>
              </a:solidFill>
              <a:latin typeface="+mn-lt"/>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1767932516"/>
              </p:ext>
            </p:extLst>
          </p:nvPr>
        </p:nvGraphicFramePr>
        <p:xfrm>
          <a:off x="1295467" y="4410075"/>
          <a:ext cx="4570414" cy="2281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p:cNvSpPr/>
          <p:nvPr/>
        </p:nvSpPr>
        <p:spPr>
          <a:xfrm>
            <a:off x="146189" y="3775898"/>
            <a:ext cx="3217035" cy="646331"/>
          </a:xfrm>
          <a:prstGeom prst="rect">
            <a:avLst/>
          </a:prstGeom>
        </p:spPr>
        <p:txBody>
          <a:bodyPr wrap="square">
            <a:spAutoFit/>
          </a:bodyPr>
          <a:lstStyle/>
          <a:p>
            <a:pPr algn="ctr"/>
            <a:r>
              <a:rPr lang="ru-RU" b="1" i="1" dirty="0" smtClean="0">
                <a:solidFill>
                  <a:schemeClr val="bg2">
                    <a:lumMod val="10000"/>
                  </a:schemeClr>
                </a:solidFill>
                <a:latin typeface="+mn-lt"/>
                <a:cs typeface="Times New Roman" panose="02020603050405020304" pitchFamily="18" charset="0"/>
              </a:rPr>
              <a:t>Отвечайте </a:t>
            </a:r>
            <a:r>
              <a:rPr lang="ru-RU" b="1" i="1" dirty="0">
                <a:solidFill>
                  <a:schemeClr val="bg2">
                    <a:lumMod val="10000"/>
                  </a:schemeClr>
                </a:solidFill>
                <a:latin typeface="+mn-lt"/>
                <a:cs typeface="Times New Roman" panose="02020603050405020304" pitchFamily="18" charset="0"/>
              </a:rPr>
              <a:t>за свои </a:t>
            </a:r>
            <a:r>
              <a:rPr lang="ru-RU" b="1" i="1" dirty="0" smtClean="0">
                <a:solidFill>
                  <a:schemeClr val="bg2">
                    <a:lumMod val="10000"/>
                  </a:schemeClr>
                </a:solidFill>
                <a:latin typeface="+mn-lt"/>
                <a:cs typeface="Times New Roman" panose="02020603050405020304" pitchFamily="18" charset="0"/>
              </a:rPr>
              <a:t>действия!</a:t>
            </a:r>
            <a:endParaRPr lang="ru-RU" b="1" i="1" dirty="0">
              <a:solidFill>
                <a:schemeClr val="bg2">
                  <a:lumMod val="10000"/>
                </a:schemeClr>
              </a:solidFill>
              <a:latin typeface="+mn-lt"/>
              <a:cs typeface="Times New Roman" panose="02020603050405020304" pitchFamily="18" charset="0"/>
            </a:endParaRPr>
          </a:p>
        </p:txBody>
      </p:sp>
      <p:sp>
        <p:nvSpPr>
          <p:cNvPr id="12" name="Прямоугольник 11"/>
          <p:cNvSpPr/>
          <p:nvPr/>
        </p:nvSpPr>
        <p:spPr>
          <a:xfrm>
            <a:off x="3535592" y="3693586"/>
            <a:ext cx="5644891" cy="646331"/>
          </a:xfrm>
          <a:prstGeom prst="rect">
            <a:avLst/>
          </a:prstGeom>
        </p:spPr>
        <p:txBody>
          <a:bodyPr wrap="square">
            <a:spAutoFit/>
          </a:bodyPr>
          <a:lstStyle/>
          <a:p>
            <a:pPr algn="ctr"/>
            <a:r>
              <a:rPr lang="ru-RU" b="1" i="1" dirty="0" smtClean="0">
                <a:solidFill>
                  <a:schemeClr val="bg2">
                    <a:lumMod val="10000"/>
                  </a:schemeClr>
                </a:solidFill>
                <a:latin typeface="+mn-lt"/>
                <a:cs typeface="Times New Roman" panose="02020603050405020304" pitchFamily="18" charset="0"/>
              </a:rPr>
              <a:t>Помните: </a:t>
            </a:r>
            <a:r>
              <a:rPr lang="ru-RU" b="1" i="1" dirty="0">
                <a:solidFill>
                  <a:schemeClr val="bg2">
                    <a:lumMod val="10000"/>
                  </a:schemeClr>
                </a:solidFill>
                <a:latin typeface="+mn-lt"/>
                <a:cs typeface="Times New Roman" panose="02020603050405020304" pitchFamily="18" charset="0"/>
              </a:rPr>
              <a:t>просить скидку – признак бережливости, а не бедности!</a:t>
            </a:r>
          </a:p>
        </p:txBody>
      </p:sp>
      <p:sp>
        <p:nvSpPr>
          <p:cNvPr id="13" name="Прямоугольник 12"/>
          <p:cNvSpPr/>
          <p:nvPr/>
        </p:nvSpPr>
        <p:spPr>
          <a:xfrm>
            <a:off x="9379909" y="3693586"/>
            <a:ext cx="2330554" cy="646331"/>
          </a:xfrm>
          <a:prstGeom prst="rect">
            <a:avLst/>
          </a:prstGeom>
        </p:spPr>
        <p:txBody>
          <a:bodyPr wrap="square">
            <a:spAutoFit/>
          </a:bodyPr>
          <a:lstStyle/>
          <a:p>
            <a:pPr algn="ctr"/>
            <a:r>
              <a:rPr lang="ru-RU" b="1" i="1" dirty="0" smtClean="0">
                <a:solidFill>
                  <a:schemeClr val="bg2">
                    <a:lumMod val="10000"/>
                  </a:schemeClr>
                </a:solidFill>
                <a:latin typeface="+mn-lt"/>
                <a:cs typeface="Times New Roman" panose="02020603050405020304" pitchFamily="18" charset="0"/>
              </a:rPr>
              <a:t>Знайте, </a:t>
            </a:r>
            <a:r>
              <a:rPr lang="ru-RU" b="1" i="1" dirty="0">
                <a:solidFill>
                  <a:schemeClr val="bg2">
                    <a:lumMod val="10000"/>
                  </a:schemeClr>
                </a:solidFill>
                <a:latin typeface="+mn-lt"/>
                <a:cs typeface="Times New Roman" panose="02020603050405020304" pitchFamily="18" charset="0"/>
              </a:rPr>
              <a:t>что </a:t>
            </a:r>
            <a:r>
              <a:rPr lang="ru-RU" b="1" i="1" dirty="0" smtClean="0">
                <a:solidFill>
                  <a:schemeClr val="bg2">
                    <a:lumMod val="10000"/>
                  </a:schemeClr>
                </a:solidFill>
                <a:latin typeface="+mn-lt"/>
                <a:cs typeface="Times New Roman" panose="02020603050405020304" pitchFamily="18" charset="0"/>
              </a:rPr>
              <a:t>вам </a:t>
            </a:r>
            <a:r>
              <a:rPr lang="ru-RU" b="1" i="1" dirty="0">
                <a:solidFill>
                  <a:schemeClr val="bg2">
                    <a:lumMod val="10000"/>
                  </a:schemeClr>
                </a:solidFill>
                <a:latin typeface="+mn-lt"/>
                <a:cs typeface="Times New Roman" panose="02020603050405020304" pitchFamily="18" charset="0"/>
              </a:rPr>
              <a:t>надо!</a:t>
            </a:r>
          </a:p>
        </p:txBody>
      </p:sp>
      <p:pic>
        <p:nvPicPr>
          <p:cNvPr id="2051" name="Picture 3" descr="C:\Users\KalenovaOV\AppData\Local\Microsoft\Windows\Temporary Internet Files\Content.Outlook\UQ8VQ9HA\finpla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77245" y="4600350"/>
            <a:ext cx="3548262" cy="18787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578" y="2152259"/>
            <a:ext cx="2304256" cy="1541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68984" y="2579161"/>
            <a:ext cx="2044700" cy="1114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749078" y="1715858"/>
            <a:ext cx="2011256" cy="369332"/>
          </a:xfrm>
          <a:prstGeom prst="rect">
            <a:avLst/>
          </a:prstGeom>
        </p:spPr>
        <p:txBody>
          <a:bodyPr wrap="none">
            <a:spAutoFit/>
          </a:bodyPr>
          <a:lstStyle/>
          <a:p>
            <a:r>
              <a:rPr lang="ru-RU" altLang="ru-RU" b="1" dirty="0" smtClean="0">
                <a:solidFill>
                  <a:schemeClr val="bg2">
                    <a:lumMod val="10000"/>
                  </a:schemeClr>
                </a:solidFill>
                <a:latin typeface="+mn-lt"/>
                <a:cs typeface="Times New Roman" panose="02020603050405020304" pitchFamily="18" charset="0"/>
              </a:rPr>
              <a:t>Ответственным</a:t>
            </a:r>
            <a:endParaRPr lang="ru-RU" dirty="0">
              <a:solidFill>
                <a:schemeClr val="bg2">
                  <a:lumMod val="10000"/>
                </a:schemeClr>
              </a:solidFill>
              <a:latin typeface="+mn-lt"/>
              <a:cs typeface="Times New Roman" panose="02020603050405020304" pitchFamily="18" charset="0"/>
            </a:endParaRPr>
          </a:p>
        </p:txBody>
      </p:sp>
      <p:sp>
        <p:nvSpPr>
          <p:cNvPr id="18" name="Прямоугольник 17"/>
          <p:cNvSpPr/>
          <p:nvPr/>
        </p:nvSpPr>
        <p:spPr>
          <a:xfrm>
            <a:off x="9567899" y="1707703"/>
            <a:ext cx="1954574" cy="369332"/>
          </a:xfrm>
          <a:prstGeom prst="rect">
            <a:avLst/>
          </a:prstGeom>
        </p:spPr>
        <p:txBody>
          <a:bodyPr wrap="none">
            <a:spAutoFit/>
          </a:bodyPr>
          <a:lstStyle/>
          <a:p>
            <a:r>
              <a:rPr lang="ru-RU" altLang="ru-RU" b="1" dirty="0" smtClean="0">
                <a:solidFill>
                  <a:schemeClr val="bg2">
                    <a:lumMod val="10000"/>
                  </a:schemeClr>
                </a:solidFill>
                <a:latin typeface="+mn-lt"/>
                <a:cs typeface="Times New Roman" panose="02020603050405020304" pitchFamily="18" charset="0"/>
              </a:rPr>
              <a:t>Рациональным</a:t>
            </a:r>
            <a:endParaRPr lang="ru-RU" dirty="0">
              <a:solidFill>
                <a:schemeClr val="bg2">
                  <a:lumMod val="10000"/>
                </a:schemeClr>
              </a:solidFill>
              <a:latin typeface="+mn-lt"/>
              <a:cs typeface="Times New Roman" panose="02020603050405020304" pitchFamily="18" charset="0"/>
            </a:endParaRPr>
          </a:p>
        </p:txBody>
      </p:sp>
      <p:sp>
        <p:nvSpPr>
          <p:cNvPr id="19" name="Прямоугольник 18"/>
          <p:cNvSpPr/>
          <p:nvPr/>
        </p:nvSpPr>
        <p:spPr>
          <a:xfrm>
            <a:off x="5411921" y="2077035"/>
            <a:ext cx="1558825" cy="369332"/>
          </a:xfrm>
          <a:prstGeom prst="rect">
            <a:avLst/>
          </a:prstGeom>
        </p:spPr>
        <p:txBody>
          <a:bodyPr wrap="none">
            <a:spAutoFit/>
          </a:bodyPr>
          <a:lstStyle/>
          <a:p>
            <a:r>
              <a:rPr lang="ru-RU" altLang="ru-RU" b="1" dirty="0" smtClean="0">
                <a:solidFill>
                  <a:schemeClr val="tx1">
                    <a:lumMod val="50000"/>
                  </a:schemeClr>
                </a:solidFill>
                <a:latin typeface="+mn-lt"/>
                <a:cs typeface="Times New Roman" panose="02020603050405020304" pitchFamily="18" charset="0"/>
              </a:rPr>
              <a:t>Экономным</a:t>
            </a:r>
            <a:endParaRPr lang="ru-RU" dirty="0">
              <a:solidFill>
                <a:schemeClr val="tx1">
                  <a:lumMod val="50000"/>
                </a:schemeClr>
              </a:solidFill>
              <a:latin typeface="+mn-lt"/>
              <a:cs typeface="Times New Roman" panose="02020603050405020304" pitchFamily="18" charset="0"/>
            </a:endParaRPr>
          </a:p>
        </p:txBody>
      </p:sp>
      <p:pic>
        <p:nvPicPr>
          <p:cNvPr id="20" name="Picture 2" descr="C:\Users\KalenovaOV\AppData\Local\Microsoft\Windows\Temporary Internet Files\Content.Outlook\UQ8VQ9HA\30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27586" y="2174485"/>
            <a:ext cx="2235200" cy="1519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Заголовок 8"/>
          <p:cNvSpPr>
            <a:spLocks noGrp="1"/>
          </p:cNvSpPr>
          <p:nvPr>
            <p:ph type="title"/>
          </p:nvPr>
        </p:nvSpPr>
        <p:spPr/>
        <p:txBody>
          <a:bodyPr/>
          <a:lstStyle/>
          <a:p>
            <a:r>
              <a:rPr lang="ru-RU" dirty="0"/>
              <a:t>Формула успеха в мире финансов</a:t>
            </a:r>
          </a:p>
        </p:txBody>
      </p:sp>
    </p:spTree>
    <p:extLst>
      <p:ext uri="{BB962C8B-B14F-4D97-AF65-F5344CB8AC3E}">
        <p14:creationId xmlns:p14="http://schemas.microsoft.com/office/powerpoint/2010/main" val="18167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circle(in)">
                                      <p:cBhvr>
                                        <p:cTn id="10" dur="20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circle(in)">
                                      <p:cBhvr>
                                        <p:cTn id="15" dur="2000"/>
                                        <p:tgtEl>
                                          <p:spTgt spid="205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2000"/>
                                        <p:tgtEl>
                                          <p:spTgt spid="18"/>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2051"/>
                                        </p:tgtEl>
                                        <p:attrNameLst>
                                          <p:attrName>style.visibility</p:attrName>
                                        </p:attrNameLst>
                                      </p:cBhvr>
                                      <p:to>
                                        <p:strVal val="visible"/>
                                      </p:to>
                                    </p:set>
                                    <p:anim calcmode="lin" valueType="num">
                                      <p:cBhvr additive="base">
                                        <p:cTn id="48" dur="500" fill="hold"/>
                                        <p:tgtEl>
                                          <p:spTgt spid="2051"/>
                                        </p:tgtEl>
                                        <p:attrNameLst>
                                          <p:attrName>ppt_x</p:attrName>
                                        </p:attrNameLst>
                                      </p:cBhvr>
                                      <p:tavLst>
                                        <p:tav tm="0">
                                          <p:val>
                                            <p:strVal val="1+#ppt_w/2"/>
                                          </p:val>
                                        </p:tav>
                                        <p:tav tm="100000">
                                          <p:val>
                                            <p:strVal val="#ppt_x"/>
                                          </p:val>
                                        </p:tav>
                                      </p:tavLst>
                                    </p:anim>
                                    <p:anim calcmode="lin" valueType="num">
                                      <p:cBhvr additive="base">
                                        <p:cTn id="49"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P spid="12" grpId="0"/>
      <p:bldP spid="13"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
            </a:r>
            <a:br>
              <a:rPr lang="ru-RU" dirty="0" smtClean="0"/>
            </a:br>
            <a:r>
              <a:rPr lang="ru-RU" sz="2700" dirty="0" smtClean="0"/>
              <a:t>Заключение</a:t>
            </a:r>
            <a:r>
              <a:rPr lang="ru-RU" dirty="0"/>
              <a:t/>
            </a:r>
            <a:br>
              <a:rPr lang="ru-RU" dirty="0"/>
            </a:br>
            <a:endParaRPr lang="ru-RU" dirty="0"/>
          </a:p>
        </p:txBody>
      </p:sp>
      <p:sp>
        <p:nvSpPr>
          <p:cNvPr id="4" name="Номер слайда 3"/>
          <p:cNvSpPr>
            <a:spLocks noGrp="1"/>
          </p:cNvSpPr>
          <p:nvPr>
            <p:ph type="sldNum" sz="quarter" idx="10"/>
          </p:nvPr>
        </p:nvSpPr>
        <p:spPr/>
        <p:txBody>
          <a:bodyPr/>
          <a:lstStyle/>
          <a:p>
            <a:fld id="{76058E83-317E-42A7-A362-C0ABA78B0AD1}" type="slidenum">
              <a:rPr lang="ru-RU" smtClean="0"/>
              <a:pPr/>
              <a:t>21</a:t>
            </a:fld>
            <a:endParaRPr lang="ru-RU" dirty="0"/>
          </a:p>
        </p:txBody>
      </p:sp>
      <p:pic>
        <p:nvPicPr>
          <p:cNvPr id="2050" name="Picture 2" descr="C:\Users\KalenovaOV\AppData\Local\Microsoft\Windows\Temporary Internet Files\Content.Outlook\UQ8VQ9HA\7in8ymwndz.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00" t="13599" r="3200" b="14000"/>
          <a:stretch/>
        </p:blipFill>
        <p:spPr bwMode="auto">
          <a:xfrm>
            <a:off x="1356406" y="1466850"/>
            <a:ext cx="8778193" cy="523641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rot="508521">
            <a:off x="1299921" y="2309048"/>
            <a:ext cx="6970807" cy="3046988"/>
          </a:xfrm>
          <a:prstGeom prst="rect">
            <a:avLst/>
          </a:prstGeom>
          <a:noFill/>
        </p:spPr>
        <p:txBody>
          <a:bodyPr wrap="square" lIns="91440" tIns="45720" rIns="91440" bIns="45720">
            <a:spAutoFit/>
            <a:scene3d>
              <a:camera prst="perspectiveContrastingRightFacing"/>
              <a:lightRig rig="threePt" dir="t"/>
            </a:scene3d>
          </a:bodyPr>
          <a:lstStyle/>
          <a:p>
            <a:pPr>
              <a:buAutoNum type="arabicPeriod"/>
            </a:pPr>
            <a:r>
              <a:rPr lang="ru-RU" sz="2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Ведите </a:t>
            </a:r>
            <a:r>
              <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у</a:t>
            </a:r>
            <a:r>
              <a:rPr lang="ru-RU" sz="2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чет </a:t>
            </a:r>
            <a:r>
              <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собственных доходов </a:t>
            </a:r>
            <a:r>
              <a:rPr lang="ru-RU" sz="2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и расходов (личный финансовый план)</a:t>
            </a:r>
            <a:endPar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2. </a:t>
            </a:r>
            <a:r>
              <a:rPr lang="ru-RU" sz="2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Изучайте </a:t>
            </a:r>
            <a:r>
              <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о</a:t>
            </a:r>
            <a:r>
              <a:rPr lang="ru-RU" sz="2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сновные финансовые инструменты и услуги</a:t>
            </a:r>
            <a:endPar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3. </a:t>
            </a:r>
            <a:r>
              <a:rPr lang="ru-RU" sz="2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Помните о рисках и опасностях финансового рынка, избегайте ошибок </a:t>
            </a:r>
          </a:p>
          <a:p>
            <a:r>
              <a:rPr lang="ru-RU" sz="2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4. Знайте, как защищаются права потребителей финансовых услуг</a:t>
            </a:r>
            <a:endPar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772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Объект 2"/>
          <p:cNvSpPr>
            <a:spLocks noGrp="1"/>
          </p:cNvSpPr>
          <p:nvPr>
            <p:ph idx="1"/>
          </p:nvPr>
        </p:nvSpPr>
        <p:spPr>
          <a:xfrm>
            <a:off x="2963513" y="4059322"/>
            <a:ext cx="8666511" cy="1884278"/>
          </a:xfrm>
        </p:spPr>
        <p:txBody>
          <a:bodyPr>
            <a:normAutofit lnSpcReduction="10000"/>
          </a:bodyPr>
          <a:lstStyle/>
          <a:p>
            <a:pPr marL="0" indent="0">
              <a:spcBef>
                <a:spcPts val="600"/>
              </a:spcBef>
              <a:spcAft>
                <a:spcPts val="600"/>
              </a:spcAft>
              <a:buNone/>
            </a:pPr>
            <a:r>
              <a:rPr lang="ru-RU" altLang="ru-RU" dirty="0" smtClean="0">
                <a:solidFill>
                  <a:schemeClr val="accent6">
                    <a:lumMod val="75000"/>
                  </a:schemeClr>
                </a:solidFill>
              </a:rPr>
              <a:t>Пункт приема корреспонденции: </a:t>
            </a:r>
            <a:r>
              <a:rPr lang="ru-RU" altLang="ru-RU" dirty="0" smtClean="0"/>
              <a:t>Москва, </a:t>
            </a:r>
            <a:r>
              <a:rPr lang="ru-RU" altLang="ru-RU" dirty="0" err="1" smtClean="0"/>
              <a:t>Сандуновский</a:t>
            </a:r>
            <a:r>
              <a:rPr lang="ru-RU" altLang="ru-RU" dirty="0" smtClean="0"/>
              <a:t> пер., д. 3, стр. 1, телефон +7 495 621-09-61</a:t>
            </a:r>
            <a:endParaRPr lang="ru-RU" altLang="ru-RU" b="1" dirty="0" smtClean="0"/>
          </a:p>
          <a:p>
            <a:pPr marL="0" indent="0">
              <a:spcBef>
                <a:spcPts val="600"/>
              </a:spcBef>
              <a:spcAft>
                <a:spcPts val="600"/>
              </a:spcAft>
              <a:buNone/>
            </a:pPr>
            <a:r>
              <a:rPr lang="ru-RU" altLang="ru-RU" dirty="0" smtClean="0">
                <a:solidFill>
                  <a:schemeClr val="accent6">
                    <a:lumMod val="75000"/>
                  </a:schemeClr>
                </a:solidFill>
              </a:rPr>
              <a:t>Почтовый адрес: </a:t>
            </a:r>
            <a:r>
              <a:rPr lang="ru-RU" altLang="ru-RU" dirty="0" smtClean="0"/>
              <a:t>107016, Москва, ул. </a:t>
            </a:r>
            <a:r>
              <a:rPr lang="ru-RU" altLang="ru-RU" dirty="0" err="1" smtClean="0"/>
              <a:t>Неглинная</a:t>
            </a:r>
            <a:r>
              <a:rPr lang="ru-RU" altLang="ru-RU" dirty="0" smtClean="0"/>
              <a:t>, д. 12</a:t>
            </a:r>
            <a:endParaRPr lang="ru-RU" altLang="ru-RU" b="1" dirty="0" smtClean="0"/>
          </a:p>
          <a:p>
            <a:pPr marL="0" indent="0">
              <a:spcBef>
                <a:spcPts val="600"/>
              </a:spcBef>
              <a:spcAft>
                <a:spcPts val="600"/>
              </a:spcAft>
              <a:buNone/>
            </a:pPr>
            <a:r>
              <a:rPr lang="ru-RU" altLang="ru-RU" dirty="0" smtClean="0">
                <a:solidFill>
                  <a:schemeClr val="accent6">
                    <a:lumMod val="75000"/>
                  </a:schemeClr>
                </a:solidFill>
              </a:rPr>
              <a:t>Контактный центр: </a:t>
            </a:r>
            <a:r>
              <a:rPr lang="ru-RU" altLang="ru-RU" dirty="0" smtClean="0"/>
              <a:t>8 800 250-40-72, +7 495 771-91-00</a:t>
            </a:r>
            <a:endParaRPr lang="ru-RU" altLang="ru-RU" b="1" dirty="0" smtClean="0"/>
          </a:p>
          <a:p>
            <a:pPr marL="0" indent="0">
              <a:spcBef>
                <a:spcPts val="600"/>
              </a:spcBef>
              <a:spcAft>
                <a:spcPts val="600"/>
              </a:spcAft>
              <a:buNone/>
            </a:pPr>
            <a:r>
              <a:rPr lang="ru-RU" altLang="ru-RU" dirty="0" smtClean="0">
                <a:solidFill>
                  <a:schemeClr val="accent6">
                    <a:lumMod val="75000"/>
                  </a:schemeClr>
                </a:solidFill>
              </a:rPr>
              <a:t>Факс: </a:t>
            </a:r>
            <a:r>
              <a:rPr lang="ru-RU" altLang="ru-RU" dirty="0" smtClean="0"/>
              <a:t>+7 495 621-64-65, +7 495 621-62-88</a:t>
            </a:r>
            <a:endParaRPr lang="ru-RU" altLang="ru-RU" b="1" dirty="0" smtClean="0"/>
          </a:p>
          <a:p>
            <a:pPr marL="0" indent="0">
              <a:spcBef>
                <a:spcPts val="600"/>
              </a:spcBef>
              <a:spcAft>
                <a:spcPts val="600"/>
              </a:spcAft>
              <a:buNone/>
            </a:pPr>
            <a:r>
              <a:rPr lang="ru-RU" altLang="ru-RU" dirty="0" smtClean="0">
                <a:solidFill>
                  <a:schemeClr val="accent6">
                    <a:lumMod val="75000"/>
                  </a:schemeClr>
                </a:solidFill>
              </a:rPr>
              <a:t>Сайт: </a:t>
            </a:r>
            <a:r>
              <a:rPr lang="en-US" altLang="ru-RU" dirty="0" smtClean="0"/>
              <a:t>www.cbr.ru </a:t>
            </a:r>
            <a:endParaRPr lang="ru-RU" altLang="ru-RU" dirty="0" smtClean="0"/>
          </a:p>
          <a:p>
            <a:pPr marL="0" indent="0">
              <a:spcBef>
                <a:spcPts val="600"/>
              </a:spcBef>
              <a:spcAft>
                <a:spcPts val="600"/>
              </a:spcAft>
              <a:buNone/>
            </a:pPr>
            <a:r>
              <a:rPr lang="ru-RU" altLang="ru-RU" dirty="0" smtClean="0">
                <a:solidFill>
                  <a:schemeClr val="accent6">
                    <a:lumMod val="75000"/>
                  </a:schemeClr>
                </a:solidFill>
              </a:rPr>
              <a:t>Электронная почта: </a:t>
            </a:r>
            <a:r>
              <a:rPr lang="en-US" altLang="ru-RU" dirty="0" smtClean="0"/>
              <a:t>fps@cbr.ru</a:t>
            </a:r>
            <a:endParaRPr lang="ru-RU" altLang="ru-RU" dirty="0" smtClean="0"/>
          </a:p>
        </p:txBody>
      </p:sp>
      <p:sp>
        <p:nvSpPr>
          <p:cNvPr id="4" name="Номер слайда 3"/>
          <p:cNvSpPr>
            <a:spLocks noGrp="1"/>
          </p:cNvSpPr>
          <p:nvPr>
            <p:ph type="sldNum" sz="quarter" idx="10"/>
          </p:nvPr>
        </p:nvSpPr>
        <p:spPr/>
        <p:txBody>
          <a:bodyPr/>
          <a:lstStyle/>
          <a:p>
            <a:pPr>
              <a:defRPr/>
            </a:pPr>
            <a:fld id="{209C011E-47C1-4253-9F66-31472A58B8A2}" type="slidenum">
              <a:rPr lang="ru-RU" smtClean="0"/>
              <a:pPr>
                <a:defRPr/>
              </a:pPr>
              <a:t>22</a:t>
            </a:fld>
            <a:endParaRPr lang="ru-RU" dirty="0"/>
          </a:p>
        </p:txBody>
      </p:sp>
      <p:pic>
        <p:nvPicPr>
          <p:cNvPr id="2" name="Picture 2" descr="C:\Users\KalenovaOV\AppData\Local\Microsoft\Windows\Temporary Internet Files\Content.Outlook\UQ8VQ9HA\CBRF-logo-zashita_prav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 y="696468"/>
            <a:ext cx="8401050" cy="374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147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cs typeface="Times New Roman" panose="02020603050405020304" pitchFamily="18" charset="0"/>
              </a:rPr>
              <a:t>Образ финансово грамотного человека</a:t>
            </a:r>
            <a:endParaRPr lang="ru-RU" dirty="0"/>
          </a:p>
        </p:txBody>
      </p:sp>
      <p:sp>
        <p:nvSpPr>
          <p:cNvPr id="3" name="Текст 2"/>
          <p:cNvSpPr>
            <a:spLocks noGrp="1"/>
          </p:cNvSpPr>
          <p:nvPr>
            <p:ph type="body" sz="quarter" idx="13"/>
          </p:nvPr>
        </p:nvSpPr>
        <p:spPr/>
        <p:txBody>
          <a:bodyPr/>
          <a:lstStyle/>
          <a:p>
            <a:endParaRPr lang="ru-RU"/>
          </a:p>
        </p:txBody>
      </p:sp>
      <p:sp>
        <p:nvSpPr>
          <p:cNvPr id="4" name="Номер слайда 3"/>
          <p:cNvSpPr>
            <a:spLocks noGrp="1"/>
          </p:cNvSpPr>
          <p:nvPr>
            <p:ph type="sldNum" sz="quarter" idx="4"/>
          </p:nvPr>
        </p:nvSpPr>
        <p:spPr/>
        <p:txBody>
          <a:bodyPr/>
          <a:lstStyle/>
          <a:p>
            <a:fld id="{2EC4EB27-9ADE-42C2-9A98-47F5822B2EE7}" type="slidenum">
              <a:rPr lang="ru-RU" smtClean="0"/>
              <a:pPr/>
              <a:t>3</a:t>
            </a:fld>
            <a:endParaRPr lang="ru-RU" dirty="0"/>
          </a:p>
        </p:txBody>
      </p:sp>
      <p:pic>
        <p:nvPicPr>
          <p:cNvPr id="6" name="Picture 2" descr="Скачать Веселый человечек-ученый со школьными атрибутами 3D man of science бесплатно"/>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092"/>
          <a:stretch/>
        </p:blipFill>
        <p:spPr bwMode="auto">
          <a:xfrm>
            <a:off x="4219866" y="2987676"/>
            <a:ext cx="3715994" cy="27749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Схема 4"/>
          <p:cNvGraphicFramePr/>
          <p:nvPr>
            <p:extLst>
              <p:ext uri="{D42A27DB-BD31-4B8C-83A1-F6EECF244321}">
                <p14:modId xmlns:p14="http://schemas.microsoft.com/office/powerpoint/2010/main" val="3397284190"/>
              </p:ext>
            </p:extLst>
          </p:nvPr>
        </p:nvGraphicFramePr>
        <p:xfrm>
          <a:off x="-802802" y="1590675"/>
          <a:ext cx="13761330" cy="5107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842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На что тратят деньги ваши родители?*</a:t>
            </a:r>
          </a:p>
        </p:txBody>
      </p:sp>
      <p:sp>
        <p:nvSpPr>
          <p:cNvPr id="3" name="Текст 2"/>
          <p:cNvSpPr>
            <a:spLocks noGrp="1"/>
          </p:cNvSpPr>
          <p:nvPr>
            <p:ph type="body" sz="quarter" idx="13"/>
          </p:nvPr>
        </p:nvSpPr>
        <p:spPr/>
        <p:txBody>
          <a:bodyPr/>
          <a:lstStyle/>
          <a:p>
            <a:endParaRPr lang="ru-RU"/>
          </a:p>
        </p:txBody>
      </p:sp>
      <p:sp>
        <p:nvSpPr>
          <p:cNvPr id="4" name="Номер слайда 3"/>
          <p:cNvSpPr>
            <a:spLocks noGrp="1"/>
          </p:cNvSpPr>
          <p:nvPr>
            <p:ph type="sldNum" sz="quarter" idx="4"/>
          </p:nvPr>
        </p:nvSpPr>
        <p:spPr/>
        <p:txBody>
          <a:bodyPr/>
          <a:lstStyle/>
          <a:p>
            <a:fld id="{2EC4EB27-9ADE-42C2-9A98-47F5822B2EE7}" type="slidenum">
              <a:rPr lang="ru-RU" smtClean="0"/>
              <a:pPr/>
              <a:t>4</a:t>
            </a:fld>
            <a:endParaRPr lang="ru-RU" dirty="0"/>
          </a:p>
        </p:txBody>
      </p:sp>
      <p:graphicFrame>
        <p:nvGraphicFramePr>
          <p:cNvPr id="6" name="Диаграмма 5"/>
          <p:cNvGraphicFramePr>
            <a:graphicFrameLocks/>
          </p:cNvGraphicFramePr>
          <p:nvPr>
            <p:extLst>
              <p:ext uri="{D42A27DB-BD31-4B8C-83A1-F6EECF244321}">
                <p14:modId xmlns:p14="http://schemas.microsoft.com/office/powerpoint/2010/main" val="3097922696"/>
              </p:ext>
            </p:extLst>
          </p:nvPr>
        </p:nvGraphicFramePr>
        <p:xfrm>
          <a:off x="530425" y="1618502"/>
          <a:ext cx="11568607" cy="480247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quot;Овердрафт&quot; - помощь Вашему кошельку - Картинка 16008/1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955" t="5606" r="32339" b="8353"/>
          <a:stretch/>
        </p:blipFill>
        <p:spPr bwMode="auto">
          <a:xfrm>
            <a:off x="164124" y="4209652"/>
            <a:ext cx="2028092" cy="241134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650039" y="6286342"/>
            <a:ext cx="4953000" cy="276999"/>
          </a:xfrm>
          <a:prstGeom prst="rect">
            <a:avLst/>
          </a:prstGeom>
        </p:spPr>
        <p:txBody>
          <a:bodyPr>
            <a:spAutoFit/>
          </a:bodyPr>
          <a:lstStyle/>
          <a:p>
            <a:pPr algn="r"/>
            <a:r>
              <a:rPr lang="ru-RU" sz="1200" b="1" dirty="0">
                <a:latin typeface="+mn-lt"/>
              </a:rPr>
              <a:t>*</a:t>
            </a:r>
            <a:r>
              <a:rPr lang="ru-RU" sz="1200" b="1" dirty="0">
                <a:latin typeface="HeliosC" pitchFamily="50" charset="0"/>
              </a:rPr>
              <a:t>Федеральная служба государственной статистики</a:t>
            </a:r>
          </a:p>
        </p:txBody>
      </p:sp>
    </p:spTree>
    <p:extLst>
      <p:ext uri="{BB962C8B-B14F-4D97-AF65-F5344CB8AC3E}">
        <p14:creationId xmlns:p14="http://schemas.microsoft.com/office/powerpoint/2010/main" val="3879992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резентация нового дома; иллюстрация 1723714, иллюстратор Ильин Сергей. Фотобанк Лори - Продажа фотографий, иллюстраций и изобр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0611" y="1393564"/>
            <a:ext cx="2138969" cy="1303434"/>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0"/>
          </p:nvPr>
        </p:nvSpPr>
        <p:spPr/>
        <p:txBody>
          <a:bodyPr/>
          <a:lstStyle/>
          <a:p>
            <a:pPr>
              <a:defRPr/>
            </a:pPr>
            <a:fld id="{76058E83-317E-42A7-A362-C0ABA78B0AD1}" type="slidenum">
              <a:rPr lang="ru-RU" b="1" smtClean="0"/>
              <a:pPr>
                <a:defRPr/>
              </a:pPr>
              <a:t>5</a:t>
            </a:fld>
            <a:endParaRPr lang="ru-RU" b="1" dirty="0"/>
          </a:p>
        </p:txBody>
      </p:sp>
      <p:sp>
        <p:nvSpPr>
          <p:cNvPr id="5" name="Прямоугольник 4"/>
          <p:cNvSpPr/>
          <p:nvPr/>
        </p:nvSpPr>
        <p:spPr>
          <a:xfrm>
            <a:off x="165829" y="1567513"/>
            <a:ext cx="8777369" cy="707886"/>
          </a:xfrm>
          <a:prstGeom prst="rect">
            <a:avLst/>
          </a:prstGeom>
        </p:spPr>
        <p:txBody>
          <a:bodyPr wrap="square">
            <a:spAutoFit/>
          </a:bodyPr>
          <a:lstStyle/>
          <a:p>
            <a:pPr algn="ctr"/>
            <a:r>
              <a:rPr lang="ru-RU" sz="2000" dirty="0" smtClean="0">
                <a:solidFill>
                  <a:schemeClr val="accent6"/>
                </a:solidFill>
                <a:latin typeface="+mn-lt"/>
                <a:cs typeface="Times New Roman" panose="02020603050405020304" pitchFamily="18" charset="0"/>
              </a:rPr>
              <a:t>ЛИЧНЫЙ ФИНАНСОВЫЙ ПЛАН </a:t>
            </a:r>
            <a:r>
              <a:rPr lang="ru-RU" sz="2000" dirty="0" smtClean="0">
                <a:solidFill>
                  <a:schemeClr val="accent1">
                    <a:lumMod val="50000"/>
                  </a:schemeClr>
                </a:solidFill>
                <a:latin typeface="+mn-lt"/>
                <a:cs typeface="Times New Roman" panose="02020603050405020304" pitchFamily="18" charset="0"/>
              </a:rPr>
              <a:t>- то</a:t>
            </a:r>
            <a:r>
              <a:rPr lang="ru-RU" sz="2000" dirty="0">
                <a:solidFill>
                  <a:schemeClr val="accent1">
                    <a:lumMod val="50000"/>
                  </a:schemeClr>
                </a:solidFill>
                <a:latin typeface="+mn-lt"/>
                <a:cs typeface="Times New Roman" panose="02020603050405020304" pitchFamily="18" charset="0"/>
              </a:rPr>
              <a:t>, с чего должно начинаться принятие </a:t>
            </a:r>
            <a:r>
              <a:rPr lang="ru-RU" sz="2000" dirty="0" smtClean="0">
                <a:solidFill>
                  <a:schemeClr val="accent1">
                    <a:lumMod val="50000"/>
                  </a:schemeClr>
                </a:solidFill>
                <a:latin typeface="+mn-lt"/>
                <a:cs typeface="Times New Roman" panose="02020603050405020304" pitchFamily="18" charset="0"/>
              </a:rPr>
              <a:t>любого финансового решения.</a:t>
            </a:r>
            <a:endParaRPr lang="ru-RU" sz="2000" dirty="0">
              <a:solidFill>
                <a:schemeClr val="accent1">
                  <a:lumMod val="50000"/>
                </a:schemeClr>
              </a:solidFill>
              <a:latin typeface="+mn-lt"/>
              <a:cs typeface="Times New Roman" panose="02020603050405020304" pitchFamily="18" charset="0"/>
            </a:endParaRPr>
          </a:p>
        </p:txBody>
      </p:sp>
      <p:graphicFrame>
        <p:nvGraphicFramePr>
          <p:cNvPr id="7" name="Схема 6"/>
          <p:cNvGraphicFramePr/>
          <p:nvPr>
            <p:extLst>
              <p:ext uri="{D42A27DB-BD31-4B8C-83A1-F6EECF244321}">
                <p14:modId xmlns:p14="http://schemas.microsoft.com/office/powerpoint/2010/main" val="3494844975"/>
              </p:ext>
            </p:extLst>
          </p:nvPr>
        </p:nvGraphicFramePr>
        <p:xfrm>
          <a:off x="345053" y="2581275"/>
          <a:ext cx="11374361"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Заголовок 2"/>
          <p:cNvSpPr>
            <a:spLocks noGrp="1"/>
          </p:cNvSpPr>
          <p:nvPr>
            <p:ph type="title"/>
          </p:nvPr>
        </p:nvSpPr>
        <p:spPr/>
        <p:txBody>
          <a:bodyPr/>
          <a:lstStyle/>
          <a:p>
            <a:r>
              <a:rPr lang="ru-RU" dirty="0"/>
              <a:t>3 шага к мечте или реализация личного финансового плана</a:t>
            </a:r>
          </a:p>
        </p:txBody>
      </p:sp>
    </p:spTree>
    <p:extLst>
      <p:ext uri="{BB962C8B-B14F-4D97-AF65-F5344CB8AC3E}">
        <p14:creationId xmlns:p14="http://schemas.microsoft.com/office/powerpoint/2010/main" val="144462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graphicEl>
                                              <a:dgm id="{301B5C80-C5CE-42BE-9ACC-97171BFBA3DE}"/>
                                            </p:graphicEl>
                                          </p:spTgt>
                                        </p:tgtEl>
                                        <p:attrNameLst>
                                          <p:attrName>style.visibility</p:attrName>
                                        </p:attrNameLst>
                                      </p:cBhvr>
                                      <p:to>
                                        <p:strVal val="visible"/>
                                      </p:to>
                                    </p:set>
                                    <p:animEffect transition="in" filter="fade">
                                      <p:cBhvr>
                                        <p:cTn id="7" dur="1000"/>
                                        <p:tgtEl>
                                          <p:spTgt spid="7">
                                            <p:graphicEl>
                                              <a:dgm id="{301B5C80-C5CE-42BE-9ACC-97171BFBA3DE}"/>
                                            </p:graphicEl>
                                          </p:spTgt>
                                        </p:tgtEl>
                                      </p:cBhvr>
                                    </p:animEffect>
                                    <p:anim calcmode="lin" valueType="num">
                                      <p:cBhvr>
                                        <p:cTn id="8" dur="1000" fill="hold"/>
                                        <p:tgtEl>
                                          <p:spTgt spid="7">
                                            <p:graphicEl>
                                              <a:dgm id="{301B5C80-C5CE-42BE-9ACC-97171BFBA3DE}"/>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301B5C80-C5CE-42BE-9ACC-97171BFBA3DE}"/>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graphicEl>
                                              <a:dgm id="{78F13288-AFCE-4438-AE61-9E64DD521812}"/>
                                            </p:graphicEl>
                                          </p:spTgt>
                                        </p:tgtEl>
                                        <p:attrNameLst>
                                          <p:attrName>style.visibility</p:attrName>
                                        </p:attrNameLst>
                                      </p:cBhvr>
                                      <p:to>
                                        <p:strVal val="visible"/>
                                      </p:to>
                                    </p:set>
                                    <p:animEffect transition="in" filter="fade">
                                      <p:cBhvr>
                                        <p:cTn id="13" dur="1000"/>
                                        <p:tgtEl>
                                          <p:spTgt spid="7">
                                            <p:graphicEl>
                                              <a:dgm id="{78F13288-AFCE-4438-AE61-9E64DD521812}"/>
                                            </p:graphicEl>
                                          </p:spTgt>
                                        </p:tgtEl>
                                      </p:cBhvr>
                                    </p:animEffect>
                                    <p:anim calcmode="lin" valueType="num">
                                      <p:cBhvr>
                                        <p:cTn id="14" dur="1000" fill="hold"/>
                                        <p:tgtEl>
                                          <p:spTgt spid="7">
                                            <p:graphicEl>
                                              <a:dgm id="{78F13288-AFCE-4438-AE61-9E64DD521812}"/>
                                            </p:graphicEl>
                                          </p:spTgt>
                                        </p:tgtEl>
                                        <p:attrNameLst>
                                          <p:attrName>ppt_x</p:attrName>
                                        </p:attrNameLst>
                                      </p:cBhvr>
                                      <p:tavLst>
                                        <p:tav tm="0">
                                          <p:val>
                                            <p:strVal val="#ppt_x"/>
                                          </p:val>
                                        </p:tav>
                                        <p:tav tm="100000">
                                          <p:val>
                                            <p:strVal val="#ppt_x"/>
                                          </p:val>
                                        </p:tav>
                                      </p:tavLst>
                                    </p:anim>
                                    <p:anim calcmode="lin" valueType="num">
                                      <p:cBhvr>
                                        <p:cTn id="15" dur="1000" fill="hold"/>
                                        <p:tgtEl>
                                          <p:spTgt spid="7">
                                            <p:graphicEl>
                                              <a:dgm id="{78F13288-AFCE-4438-AE61-9E64DD521812}"/>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graphicEl>
                                              <a:dgm id="{AF19BD2A-9CED-4827-A77A-3B98AAF1359E}"/>
                                            </p:graphicEl>
                                          </p:spTgt>
                                        </p:tgtEl>
                                        <p:attrNameLst>
                                          <p:attrName>style.visibility</p:attrName>
                                        </p:attrNameLst>
                                      </p:cBhvr>
                                      <p:to>
                                        <p:strVal val="visible"/>
                                      </p:to>
                                    </p:set>
                                    <p:animEffect transition="in" filter="fade">
                                      <p:cBhvr>
                                        <p:cTn id="19" dur="1000"/>
                                        <p:tgtEl>
                                          <p:spTgt spid="7">
                                            <p:graphicEl>
                                              <a:dgm id="{AF19BD2A-9CED-4827-A77A-3B98AAF1359E}"/>
                                            </p:graphicEl>
                                          </p:spTgt>
                                        </p:tgtEl>
                                      </p:cBhvr>
                                    </p:animEffect>
                                    <p:anim calcmode="lin" valueType="num">
                                      <p:cBhvr>
                                        <p:cTn id="20" dur="1000" fill="hold"/>
                                        <p:tgtEl>
                                          <p:spTgt spid="7">
                                            <p:graphicEl>
                                              <a:dgm id="{AF19BD2A-9CED-4827-A77A-3B98AAF1359E}"/>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AF19BD2A-9CED-4827-A77A-3B98AAF1359E}"/>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graphicEl>
                                              <a:dgm id="{AD8F4DF5-94F9-4407-87EB-A801A52F2E99}"/>
                                            </p:graphicEl>
                                          </p:spTgt>
                                        </p:tgtEl>
                                        <p:attrNameLst>
                                          <p:attrName>style.visibility</p:attrName>
                                        </p:attrNameLst>
                                      </p:cBhvr>
                                      <p:to>
                                        <p:strVal val="visible"/>
                                      </p:to>
                                    </p:set>
                                    <p:animEffect transition="in" filter="fade">
                                      <p:cBhvr>
                                        <p:cTn id="25" dur="1000"/>
                                        <p:tgtEl>
                                          <p:spTgt spid="7">
                                            <p:graphicEl>
                                              <a:dgm id="{AD8F4DF5-94F9-4407-87EB-A801A52F2E99}"/>
                                            </p:graphicEl>
                                          </p:spTgt>
                                        </p:tgtEl>
                                      </p:cBhvr>
                                    </p:animEffect>
                                    <p:anim calcmode="lin" valueType="num">
                                      <p:cBhvr>
                                        <p:cTn id="26" dur="1000" fill="hold"/>
                                        <p:tgtEl>
                                          <p:spTgt spid="7">
                                            <p:graphicEl>
                                              <a:dgm id="{AD8F4DF5-94F9-4407-87EB-A801A52F2E99}"/>
                                            </p:graphicEl>
                                          </p:spTgt>
                                        </p:tgtEl>
                                        <p:attrNameLst>
                                          <p:attrName>ppt_x</p:attrName>
                                        </p:attrNameLst>
                                      </p:cBhvr>
                                      <p:tavLst>
                                        <p:tav tm="0">
                                          <p:val>
                                            <p:strVal val="#ppt_x"/>
                                          </p:val>
                                        </p:tav>
                                        <p:tav tm="100000">
                                          <p:val>
                                            <p:strVal val="#ppt_x"/>
                                          </p:val>
                                        </p:tav>
                                      </p:tavLst>
                                    </p:anim>
                                    <p:anim calcmode="lin" valueType="num">
                                      <p:cBhvr>
                                        <p:cTn id="27" dur="1000" fill="hold"/>
                                        <p:tgtEl>
                                          <p:spTgt spid="7">
                                            <p:graphicEl>
                                              <a:dgm id="{AD8F4DF5-94F9-4407-87EB-A801A52F2E99}"/>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graphicEl>
                                              <a:dgm id="{3C9A85EC-360C-4D62-8E82-EB18385430F6}"/>
                                            </p:graphicEl>
                                          </p:spTgt>
                                        </p:tgtEl>
                                        <p:attrNameLst>
                                          <p:attrName>style.visibility</p:attrName>
                                        </p:attrNameLst>
                                      </p:cBhvr>
                                      <p:to>
                                        <p:strVal val="visible"/>
                                      </p:to>
                                    </p:set>
                                    <p:animEffect transition="in" filter="fade">
                                      <p:cBhvr>
                                        <p:cTn id="31" dur="1000"/>
                                        <p:tgtEl>
                                          <p:spTgt spid="7">
                                            <p:graphicEl>
                                              <a:dgm id="{3C9A85EC-360C-4D62-8E82-EB18385430F6}"/>
                                            </p:graphicEl>
                                          </p:spTgt>
                                        </p:tgtEl>
                                      </p:cBhvr>
                                    </p:animEffect>
                                    <p:anim calcmode="lin" valueType="num">
                                      <p:cBhvr>
                                        <p:cTn id="32" dur="1000" fill="hold"/>
                                        <p:tgtEl>
                                          <p:spTgt spid="7">
                                            <p:graphicEl>
                                              <a:dgm id="{3C9A85EC-360C-4D62-8E82-EB18385430F6}"/>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3C9A85EC-360C-4D62-8E82-EB18385430F6}"/>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7">
                                            <p:graphicEl>
                                              <a:dgm id="{F837D657-A3AB-49A3-8954-EB102FAD862C}"/>
                                            </p:graphicEl>
                                          </p:spTgt>
                                        </p:tgtEl>
                                        <p:attrNameLst>
                                          <p:attrName>style.visibility</p:attrName>
                                        </p:attrNameLst>
                                      </p:cBhvr>
                                      <p:to>
                                        <p:strVal val="visible"/>
                                      </p:to>
                                    </p:set>
                                    <p:animEffect transition="in" filter="fade">
                                      <p:cBhvr>
                                        <p:cTn id="37" dur="1000"/>
                                        <p:tgtEl>
                                          <p:spTgt spid="7">
                                            <p:graphicEl>
                                              <a:dgm id="{F837D657-A3AB-49A3-8954-EB102FAD862C}"/>
                                            </p:graphicEl>
                                          </p:spTgt>
                                        </p:tgtEl>
                                      </p:cBhvr>
                                    </p:animEffect>
                                    <p:anim calcmode="lin" valueType="num">
                                      <p:cBhvr>
                                        <p:cTn id="38" dur="1000" fill="hold"/>
                                        <p:tgtEl>
                                          <p:spTgt spid="7">
                                            <p:graphicEl>
                                              <a:dgm id="{F837D657-A3AB-49A3-8954-EB102FAD862C}"/>
                                            </p:graphicEl>
                                          </p:spTgt>
                                        </p:tgtEl>
                                        <p:attrNameLst>
                                          <p:attrName>ppt_x</p:attrName>
                                        </p:attrNameLst>
                                      </p:cBhvr>
                                      <p:tavLst>
                                        <p:tav tm="0">
                                          <p:val>
                                            <p:strVal val="#ppt_x"/>
                                          </p:val>
                                        </p:tav>
                                        <p:tav tm="100000">
                                          <p:val>
                                            <p:strVal val="#ppt_x"/>
                                          </p:val>
                                        </p:tav>
                                      </p:tavLst>
                                    </p:anim>
                                    <p:anim calcmode="lin" valueType="num">
                                      <p:cBhvr>
                                        <p:cTn id="39" dur="1000" fill="hold"/>
                                        <p:tgtEl>
                                          <p:spTgt spid="7">
                                            <p:graphicEl>
                                              <a:dgm id="{F837D657-A3AB-49A3-8954-EB102FAD862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fld id="{76058E83-317E-42A7-A362-C0ABA78B0AD1}" type="slidenum">
              <a:rPr lang="ru-RU" b="1" smtClean="0">
                <a:latin typeface="+mj-lt"/>
              </a:rPr>
              <a:pPr/>
              <a:t>6</a:t>
            </a:fld>
            <a:endParaRPr lang="ru-RU" b="1" dirty="0">
              <a:latin typeface="+mj-lt"/>
            </a:endParaRPr>
          </a:p>
        </p:txBody>
      </p:sp>
      <p:graphicFrame>
        <p:nvGraphicFramePr>
          <p:cNvPr id="8" name="Объект 27"/>
          <p:cNvGraphicFramePr>
            <a:graphicFrameLocks noGrp="1"/>
          </p:cNvGraphicFramePr>
          <p:nvPr>
            <p:ph idx="1"/>
            <p:extLst>
              <p:ext uri="{D42A27DB-BD31-4B8C-83A1-F6EECF244321}">
                <p14:modId xmlns:p14="http://schemas.microsoft.com/office/powerpoint/2010/main" val="730695442"/>
              </p:ext>
            </p:extLst>
          </p:nvPr>
        </p:nvGraphicFramePr>
        <p:xfrm>
          <a:off x="233886" y="2099234"/>
          <a:ext cx="5228889" cy="1546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Схема 8"/>
          <p:cNvGraphicFramePr/>
          <p:nvPr>
            <p:extLst>
              <p:ext uri="{D42A27DB-BD31-4B8C-83A1-F6EECF244321}">
                <p14:modId xmlns:p14="http://schemas.microsoft.com/office/powerpoint/2010/main" val="626131431"/>
              </p:ext>
            </p:extLst>
          </p:nvPr>
        </p:nvGraphicFramePr>
        <p:xfrm>
          <a:off x="5669282" y="526217"/>
          <a:ext cx="5140263" cy="2016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Прямоугольник 17"/>
          <p:cNvSpPr/>
          <p:nvPr/>
        </p:nvSpPr>
        <p:spPr>
          <a:xfrm>
            <a:off x="5439210" y="4166148"/>
            <a:ext cx="1028680" cy="353943"/>
          </a:xfrm>
          <a:prstGeom prst="rect">
            <a:avLst/>
          </a:prstGeom>
        </p:spPr>
        <p:txBody>
          <a:bodyPr wrap="none">
            <a:spAutoFit/>
          </a:bodyPr>
          <a:lstStyle/>
          <a:p>
            <a:r>
              <a:rPr lang="ru-RU" sz="1700" dirty="0">
                <a:solidFill>
                  <a:schemeClr val="bg2">
                    <a:lumMod val="10000"/>
                  </a:schemeClr>
                </a:solidFill>
              </a:rPr>
              <a:t>Машина</a:t>
            </a:r>
          </a:p>
        </p:txBody>
      </p:sp>
      <p:sp>
        <p:nvSpPr>
          <p:cNvPr id="19" name="Прямоугольник 18"/>
          <p:cNvSpPr/>
          <p:nvPr/>
        </p:nvSpPr>
        <p:spPr>
          <a:xfrm>
            <a:off x="6874545" y="3580777"/>
            <a:ext cx="1182118" cy="369332"/>
          </a:xfrm>
          <a:prstGeom prst="rect">
            <a:avLst/>
          </a:prstGeom>
        </p:spPr>
        <p:txBody>
          <a:bodyPr wrap="none">
            <a:spAutoFit/>
          </a:bodyPr>
          <a:lstStyle/>
          <a:p>
            <a:r>
              <a:rPr lang="ru-RU" sz="1800" dirty="0">
                <a:solidFill>
                  <a:schemeClr val="bg2">
                    <a:lumMod val="10000"/>
                  </a:schemeClr>
                </a:solidFill>
              </a:rPr>
              <a:t>Квартира</a:t>
            </a:r>
          </a:p>
        </p:txBody>
      </p:sp>
      <p:sp>
        <p:nvSpPr>
          <p:cNvPr id="20" name="Прямоугольник 19"/>
          <p:cNvSpPr/>
          <p:nvPr/>
        </p:nvSpPr>
        <p:spPr>
          <a:xfrm>
            <a:off x="8274358" y="2531035"/>
            <a:ext cx="1843133" cy="707886"/>
          </a:xfrm>
          <a:prstGeom prst="rect">
            <a:avLst/>
          </a:prstGeom>
        </p:spPr>
        <p:txBody>
          <a:bodyPr wrap="none">
            <a:spAutoFit/>
          </a:bodyPr>
          <a:lstStyle/>
          <a:p>
            <a:pPr algn="ctr"/>
            <a:r>
              <a:rPr lang="ru-RU" sz="2000" dirty="0">
                <a:solidFill>
                  <a:schemeClr val="bg2">
                    <a:lumMod val="10000"/>
                  </a:schemeClr>
                </a:solidFill>
              </a:rPr>
              <a:t>Образование </a:t>
            </a:r>
            <a:endParaRPr lang="ru-RU" sz="2000" dirty="0" smtClean="0">
              <a:solidFill>
                <a:schemeClr val="bg2">
                  <a:lumMod val="10000"/>
                </a:schemeClr>
              </a:solidFill>
            </a:endParaRPr>
          </a:p>
          <a:p>
            <a:pPr algn="ctr"/>
            <a:r>
              <a:rPr lang="ru-RU" sz="2000" dirty="0" smtClean="0">
                <a:solidFill>
                  <a:schemeClr val="bg2">
                    <a:lumMod val="10000"/>
                  </a:schemeClr>
                </a:solidFill>
              </a:rPr>
              <a:t>детей</a:t>
            </a:r>
            <a:endParaRPr lang="ru-RU" sz="2000" dirty="0">
              <a:solidFill>
                <a:schemeClr val="bg2">
                  <a:lumMod val="10000"/>
                </a:schemeClr>
              </a:solidFill>
            </a:endParaRPr>
          </a:p>
        </p:txBody>
      </p:sp>
      <p:sp>
        <p:nvSpPr>
          <p:cNvPr id="21" name="Прямоугольник 20"/>
          <p:cNvSpPr/>
          <p:nvPr/>
        </p:nvSpPr>
        <p:spPr>
          <a:xfrm>
            <a:off x="320660" y="5999395"/>
            <a:ext cx="928652" cy="461665"/>
          </a:xfrm>
          <a:prstGeom prst="rect">
            <a:avLst/>
          </a:prstGeom>
        </p:spPr>
        <p:txBody>
          <a:bodyPr wrap="none">
            <a:spAutoFit/>
          </a:bodyPr>
          <a:lstStyle/>
          <a:p>
            <a:pPr algn="ctr"/>
            <a:r>
              <a:rPr lang="ru-RU" sz="1200" dirty="0">
                <a:solidFill>
                  <a:schemeClr val="bg2">
                    <a:lumMod val="10000"/>
                  </a:schemeClr>
                </a:solidFill>
              </a:rPr>
              <a:t>Кукла </a:t>
            </a:r>
            <a:endParaRPr lang="ru-RU" sz="1200" dirty="0" smtClean="0">
              <a:solidFill>
                <a:schemeClr val="bg2">
                  <a:lumMod val="10000"/>
                </a:schemeClr>
              </a:solidFill>
            </a:endParaRPr>
          </a:p>
          <a:p>
            <a:pPr algn="ctr"/>
            <a:r>
              <a:rPr lang="ru-RU" sz="1200" dirty="0" smtClean="0">
                <a:solidFill>
                  <a:schemeClr val="bg2">
                    <a:lumMod val="10000"/>
                  </a:schemeClr>
                </a:solidFill>
              </a:rPr>
              <a:t>(машинка)</a:t>
            </a:r>
            <a:endParaRPr lang="ru-RU" sz="1200" dirty="0">
              <a:solidFill>
                <a:schemeClr val="bg2">
                  <a:lumMod val="10000"/>
                </a:schemeClr>
              </a:solidFill>
            </a:endParaRPr>
          </a:p>
        </p:txBody>
      </p:sp>
      <p:sp>
        <p:nvSpPr>
          <p:cNvPr id="22" name="Прямоугольник 21"/>
          <p:cNvSpPr/>
          <p:nvPr/>
        </p:nvSpPr>
        <p:spPr>
          <a:xfrm>
            <a:off x="1679774" y="5697331"/>
            <a:ext cx="976549" cy="523220"/>
          </a:xfrm>
          <a:prstGeom prst="rect">
            <a:avLst/>
          </a:prstGeom>
        </p:spPr>
        <p:txBody>
          <a:bodyPr wrap="none">
            <a:spAutoFit/>
          </a:bodyPr>
          <a:lstStyle/>
          <a:p>
            <a:pPr algn="ctr"/>
            <a:r>
              <a:rPr lang="ru-RU" sz="1400" dirty="0" smtClean="0">
                <a:solidFill>
                  <a:schemeClr val="bg2">
                    <a:lumMod val="10000"/>
                  </a:schemeClr>
                </a:solidFill>
              </a:rPr>
              <a:t>Телефон/</a:t>
            </a:r>
          </a:p>
          <a:p>
            <a:pPr algn="ctr"/>
            <a:r>
              <a:rPr lang="ru-RU" sz="1400" dirty="0" smtClean="0">
                <a:solidFill>
                  <a:schemeClr val="bg2">
                    <a:lumMod val="10000"/>
                  </a:schemeClr>
                </a:solidFill>
              </a:rPr>
              <a:t>Планшет</a:t>
            </a:r>
            <a:endParaRPr lang="ru-RU" sz="1400" dirty="0">
              <a:solidFill>
                <a:schemeClr val="bg2">
                  <a:lumMod val="10000"/>
                </a:schemeClr>
              </a:solidFill>
            </a:endParaRPr>
          </a:p>
        </p:txBody>
      </p:sp>
      <p:sp>
        <p:nvSpPr>
          <p:cNvPr id="23" name="Прямоугольник 22"/>
          <p:cNvSpPr/>
          <p:nvPr/>
        </p:nvSpPr>
        <p:spPr>
          <a:xfrm>
            <a:off x="3035780" y="5278344"/>
            <a:ext cx="901209" cy="323165"/>
          </a:xfrm>
          <a:prstGeom prst="rect">
            <a:avLst/>
          </a:prstGeom>
        </p:spPr>
        <p:txBody>
          <a:bodyPr wrap="none">
            <a:spAutoFit/>
          </a:bodyPr>
          <a:lstStyle/>
          <a:p>
            <a:pPr algn="ctr"/>
            <a:r>
              <a:rPr lang="ru-RU" sz="1500" dirty="0">
                <a:solidFill>
                  <a:schemeClr val="bg2">
                    <a:lumMod val="10000"/>
                  </a:schemeClr>
                </a:solidFill>
              </a:rPr>
              <a:t>Ноутбук</a:t>
            </a:r>
          </a:p>
        </p:txBody>
      </p:sp>
      <p:sp>
        <p:nvSpPr>
          <p:cNvPr id="24" name="Прямоугольник 23"/>
          <p:cNvSpPr/>
          <p:nvPr/>
        </p:nvSpPr>
        <p:spPr>
          <a:xfrm>
            <a:off x="4158195" y="4759245"/>
            <a:ext cx="930063" cy="369332"/>
          </a:xfrm>
          <a:prstGeom prst="rect">
            <a:avLst/>
          </a:prstGeom>
        </p:spPr>
        <p:txBody>
          <a:bodyPr wrap="none">
            <a:spAutoFit/>
          </a:bodyPr>
          <a:lstStyle/>
          <a:p>
            <a:r>
              <a:rPr lang="ru-RU" dirty="0" smtClean="0">
                <a:solidFill>
                  <a:schemeClr val="bg2">
                    <a:lumMod val="10000"/>
                  </a:schemeClr>
                </a:solidFill>
              </a:rPr>
              <a:t>Скутер</a:t>
            </a:r>
            <a:endParaRPr lang="ru-RU" dirty="0">
              <a:solidFill>
                <a:schemeClr val="bg2">
                  <a:lumMod val="10000"/>
                </a:schemeClr>
              </a:solidFill>
            </a:endParaRPr>
          </a:p>
        </p:txBody>
      </p:sp>
      <p:sp>
        <p:nvSpPr>
          <p:cNvPr id="33" name="TextBox 32"/>
          <p:cNvSpPr txBox="1"/>
          <p:nvPr/>
        </p:nvSpPr>
        <p:spPr>
          <a:xfrm>
            <a:off x="1664677" y="5452585"/>
            <a:ext cx="56270" cy="175334"/>
          </a:xfrm>
          <a:prstGeom prst="rect">
            <a:avLst/>
          </a:prstGeom>
          <a:noFill/>
        </p:spPr>
        <p:txBody>
          <a:bodyPr wrap="square" lIns="0" tIns="0" rIns="0" bIns="0" rtlCol="0" anchor="t" anchorCtr="0">
            <a:noAutofit/>
          </a:bodyPr>
          <a:lstStyle/>
          <a:p>
            <a:pPr algn="l">
              <a:lnSpc>
                <a:spcPct val="90000"/>
              </a:lnSpc>
            </a:pPr>
            <a:endParaRPr lang="ru-RU" sz="2000" cap="none" baseline="0" dirty="0" smtClean="0">
              <a:solidFill>
                <a:schemeClr val="tx2"/>
              </a:solidFill>
            </a:endParaRPr>
          </a:p>
        </p:txBody>
      </p:sp>
      <p:sp>
        <p:nvSpPr>
          <p:cNvPr id="34" name="TextBox 33"/>
          <p:cNvSpPr txBox="1"/>
          <p:nvPr/>
        </p:nvSpPr>
        <p:spPr>
          <a:xfrm>
            <a:off x="11547231" y="3978640"/>
            <a:ext cx="152400" cy="45719"/>
          </a:xfrm>
          <a:prstGeom prst="rect">
            <a:avLst/>
          </a:prstGeom>
          <a:noFill/>
        </p:spPr>
        <p:txBody>
          <a:bodyPr wrap="square" lIns="0" tIns="0" rIns="0" bIns="0" rtlCol="0" anchor="t" anchorCtr="0">
            <a:noAutofit/>
          </a:bodyPr>
          <a:lstStyle/>
          <a:p>
            <a:pPr algn="l">
              <a:lnSpc>
                <a:spcPct val="90000"/>
              </a:lnSpc>
            </a:pPr>
            <a:endParaRPr lang="ru-RU" sz="2000" cap="none" baseline="0" dirty="0" smtClean="0">
              <a:solidFill>
                <a:schemeClr val="tx2"/>
              </a:solidFill>
            </a:endParaRPr>
          </a:p>
        </p:txBody>
      </p:sp>
      <p:sp>
        <p:nvSpPr>
          <p:cNvPr id="43" name="Полилиния 42"/>
          <p:cNvSpPr/>
          <p:nvPr/>
        </p:nvSpPr>
        <p:spPr>
          <a:xfrm>
            <a:off x="808893" y="3590925"/>
            <a:ext cx="10351477" cy="2800350"/>
          </a:xfrm>
          <a:custGeom>
            <a:avLst/>
            <a:gdLst>
              <a:gd name="connsiteX0" fmla="*/ 0 w 8410575"/>
              <a:gd name="connsiteY0" fmla="*/ 2800350 h 2800350"/>
              <a:gd name="connsiteX1" fmla="*/ 8410575 w 8410575"/>
              <a:gd name="connsiteY1" fmla="*/ 0 h 2800350"/>
            </a:gdLst>
            <a:ahLst/>
            <a:cxnLst>
              <a:cxn ang="0">
                <a:pos x="connsiteX0" y="connsiteY0"/>
              </a:cxn>
              <a:cxn ang="0">
                <a:pos x="connsiteX1" y="connsiteY1"/>
              </a:cxn>
            </a:cxnLst>
            <a:rect l="l" t="t" r="r" b="b"/>
            <a:pathLst>
              <a:path w="8410575" h="2800350">
                <a:moveTo>
                  <a:pt x="0" y="2800350"/>
                </a:moveTo>
                <a:cubicBezTo>
                  <a:pt x="3498850" y="1826418"/>
                  <a:pt x="6997700" y="852487"/>
                  <a:pt x="8410575" y="0"/>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2" name="Стрелка вправо 51"/>
          <p:cNvSpPr/>
          <p:nvPr/>
        </p:nvSpPr>
        <p:spPr>
          <a:xfrm rot="20287788">
            <a:off x="511409" y="4156244"/>
            <a:ext cx="12002351" cy="1669711"/>
          </a:xfrm>
          <a:custGeom>
            <a:avLst/>
            <a:gdLst>
              <a:gd name="connsiteX0" fmla="*/ 0 w 9271476"/>
              <a:gd name="connsiteY0" fmla="*/ 315438 h 1261753"/>
              <a:gd name="connsiteX1" fmla="*/ 8640600 w 9271476"/>
              <a:gd name="connsiteY1" fmla="*/ 315438 h 1261753"/>
              <a:gd name="connsiteX2" fmla="*/ 8640600 w 9271476"/>
              <a:gd name="connsiteY2" fmla="*/ 0 h 1261753"/>
              <a:gd name="connsiteX3" fmla="*/ 9271476 w 9271476"/>
              <a:gd name="connsiteY3" fmla="*/ 630877 h 1261753"/>
              <a:gd name="connsiteX4" fmla="*/ 8640600 w 9271476"/>
              <a:gd name="connsiteY4" fmla="*/ 1261753 h 1261753"/>
              <a:gd name="connsiteX5" fmla="*/ 8640600 w 9271476"/>
              <a:gd name="connsiteY5" fmla="*/ 946315 h 1261753"/>
              <a:gd name="connsiteX6" fmla="*/ 0 w 9271476"/>
              <a:gd name="connsiteY6" fmla="*/ 946315 h 1261753"/>
              <a:gd name="connsiteX7" fmla="*/ 0 w 9271476"/>
              <a:gd name="connsiteY7" fmla="*/ 315438 h 1261753"/>
              <a:gd name="connsiteX0" fmla="*/ 23832 w 9295308"/>
              <a:gd name="connsiteY0" fmla="*/ 315438 h 1261753"/>
              <a:gd name="connsiteX1" fmla="*/ 8664432 w 9295308"/>
              <a:gd name="connsiteY1" fmla="*/ 315438 h 1261753"/>
              <a:gd name="connsiteX2" fmla="*/ 8664432 w 9295308"/>
              <a:gd name="connsiteY2" fmla="*/ 0 h 1261753"/>
              <a:gd name="connsiteX3" fmla="*/ 9295308 w 9295308"/>
              <a:gd name="connsiteY3" fmla="*/ 630877 h 1261753"/>
              <a:gd name="connsiteX4" fmla="*/ 8664432 w 9295308"/>
              <a:gd name="connsiteY4" fmla="*/ 1261753 h 1261753"/>
              <a:gd name="connsiteX5" fmla="*/ 8664432 w 9295308"/>
              <a:gd name="connsiteY5" fmla="*/ 946315 h 1261753"/>
              <a:gd name="connsiteX6" fmla="*/ 0 w 9295308"/>
              <a:gd name="connsiteY6" fmla="*/ 347016 h 1261753"/>
              <a:gd name="connsiteX7" fmla="*/ 23832 w 9295308"/>
              <a:gd name="connsiteY7" fmla="*/ 315438 h 126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5308" h="1261753">
                <a:moveTo>
                  <a:pt x="23832" y="315438"/>
                </a:moveTo>
                <a:lnTo>
                  <a:pt x="8664432" y="315438"/>
                </a:lnTo>
                <a:lnTo>
                  <a:pt x="8664432" y="0"/>
                </a:lnTo>
                <a:lnTo>
                  <a:pt x="9295308" y="630877"/>
                </a:lnTo>
                <a:lnTo>
                  <a:pt x="8664432" y="1261753"/>
                </a:lnTo>
                <a:lnTo>
                  <a:pt x="8664432" y="946315"/>
                </a:lnTo>
                <a:lnTo>
                  <a:pt x="0" y="347016"/>
                </a:lnTo>
                <a:lnTo>
                  <a:pt x="23832" y="315438"/>
                </a:lnTo>
                <a:close/>
              </a:path>
            </a:pathLst>
          </a:custGeom>
          <a:solidFill>
            <a:schemeClr val="accent6">
              <a:lumMod val="20000"/>
              <a:lumOff val="8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Овал 44"/>
          <p:cNvSpPr/>
          <p:nvPr/>
        </p:nvSpPr>
        <p:spPr>
          <a:xfrm>
            <a:off x="1118235" y="6603600"/>
            <a:ext cx="262153" cy="173273"/>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6" name="Овал 45"/>
          <p:cNvSpPr/>
          <p:nvPr/>
        </p:nvSpPr>
        <p:spPr>
          <a:xfrm flipV="1">
            <a:off x="2122524" y="6155543"/>
            <a:ext cx="423686" cy="319055"/>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7" name="Овал 46"/>
          <p:cNvSpPr/>
          <p:nvPr/>
        </p:nvSpPr>
        <p:spPr>
          <a:xfrm flipV="1">
            <a:off x="3341236" y="5651102"/>
            <a:ext cx="489396" cy="393204"/>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8" name="Овал 47"/>
          <p:cNvSpPr/>
          <p:nvPr/>
        </p:nvSpPr>
        <p:spPr>
          <a:xfrm flipV="1">
            <a:off x="4461603" y="5196300"/>
            <a:ext cx="657138" cy="512569"/>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9" name="Овал 48"/>
          <p:cNvSpPr/>
          <p:nvPr/>
        </p:nvSpPr>
        <p:spPr>
          <a:xfrm flipV="1">
            <a:off x="5726100" y="4630031"/>
            <a:ext cx="813207" cy="627759"/>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0" name="Овал 49"/>
          <p:cNvSpPr/>
          <p:nvPr/>
        </p:nvSpPr>
        <p:spPr>
          <a:xfrm flipV="1">
            <a:off x="7207205" y="3983880"/>
            <a:ext cx="1028553" cy="775365"/>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1" name="Овал 50"/>
          <p:cNvSpPr/>
          <p:nvPr/>
        </p:nvSpPr>
        <p:spPr>
          <a:xfrm flipV="1">
            <a:off x="9170507" y="3233302"/>
            <a:ext cx="1220981" cy="907968"/>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062" name="Левая фигурная скобка 2061"/>
          <p:cNvSpPr/>
          <p:nvPr/>
        </p:nvSpPr>
        <p:spPr>
          <a:xfrm rot="15208195">
            <a:off x="7007465" y="4561605"/>
            <a:ext cx="399481" cy="1488151"/>
          </a:xfrm>
          <a:prstGeom prst="leftBrace">
            <a:avLst>
              <a:gd name="adj1" fmla="val 46621"/>
              <a:gd name="adj2"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bg2">
                  <a:lumMod val="10000"/>
                </a:schemeClr>
              </a:solidFill>
            </a:endParaRPr>
          </a:p>
        </p:txBody>
      </p:sp>
      <p:sp>
        <p:nvSpPr>
          <p:cNvPr id="2063" name="Прямоугольник 2062"/>
          <p:cNvSpPr/>
          <p:nvPr/>
        </p:nvSpPr>
        <p:spPr>
          <a:xfrm rot="20620632">
            <a:off x="6262489" y="5568133"/>
            <a:ext cx="2406229" cy="646331"/>
          </a:xfrm>
          <a:prstGeom prst="rect">
            <a:avLst/>
          </a:prstGeom>
        </p:spPr>
        <p:txBody>
          <a:bodyPr wrap="square">
            <a:spAutoFit/>
          </a:bodyPr>
          <a:lstStyle/>
          <a:p>
            <a:pPr algn="ctr"/>
            <a:r>
              <a:rPr lang="ru-RU" dirty="0">
                <a:solidFill>
                  <a:schemeClr val="bg2">
                    <a:lumMod val="10000"/>
                  </a:schemeClr>
                </a:solidFill>
              </a:rPr>
              <a:t>Накопить или взять кредит/ипотеку?</a:t>
            </a:r>
          </a:p>
        </p:txBody>
      </p:sp>
      <p:sp>
        <p:nvSpPr>
          <p:cNvPr id="2" name="Заголовок 1"/>
          <p:cNvSpPr>
            <a:spLocks noGrp="1"/>
          </p:cNvSpPr>
          <p:nvPr>
            <p:ph type="title"/>
          </p:nvPr>
        </p:nvSpPr>
        <p:spPr/>
        <p:txBody>
          <a:bodyPr>
            <a:normAutofit/>
          </a:bodyPr>
          <a:lstStyle/>
          <a:p>
            <a:r>
              <a:rPr lang="ru-RU" dirty="0" smtClean="0"/>
              <a:t>Финансовая цель-мечта</a:t>
            </a:r>
            <a:endParaRPr lang="ru-RU" dirty="0"/>
          </a:p>
        </p:txBody>
      </p:sp>
    </p:spTree>
    <p:extLst>
      <p:ext uri="{BB962C8B-B14F-4D97-AF65-F5344CB8AC3E}">
        <p14:creationId xmlns:p14="http://schemas.microsoft.com/office/powerpoint/2010/main" val="256324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1000" fill="hold"/>
                                        <p:tgtEl>
                                          <p:spTgt spid="4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000"/>
                                        <p:tgtEl>
                                          <p:spTgt spid="48"/>
                                        </p:tgtEl>
                                      </p:cBhvr>
                                    </p:animEffect>
                                    <p:anim calcmode="lin" valueType="num">
                                      <p:cBhvr>
                                        <p:cTn id="44" dur="1000" fill="hold"/>
                                        <p:tgtEl>
                                          <p:spTgt spid="48"/>
                                        </p:tgtEl>
                                        <p:attrNameLst>
                                          <p:attrName>ppt_x</p:attrName>
                                        </p:attrNameLst>
                                      </p:cBhvr>
                                      <p:tavLst>
                                        <p:tav tm="0">
                                          <p:val>
                                            <p:strVal val="#ppt_x"/>
                                          </p:val>
                                        </p:tav>
                                        <p:tav tm="100000">
                                          <p:val>
                                            <p:strVal val="#ppt_x"/>
                                          </p:val>
                                        </p:tav>
                                      </p:tavLst>
                                    </p:anim>
                                    <p:anim calcmode="lin" valueType="num">
                                      <p:cBhvr>
                                        <p:cTn id="45" dur="1000" fill="hold"/>
                                        <p:tgtEl>
                                          <p:spTgt spid="4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anim calcmode="lin" valueType="num">
                                      <p:cBhvr>
                                        <p:cTn id="68" dur="1000" fill="hold"/>
                                        <p:tgtEl>
                                          <p:spTgt spid="50"/>
                                        </p:tgtEl>
                                        <p:attrNameLst>
                                          <p:attrName>ppt_x</p:attrName>
                                        </p:attrNameLst>
                                      </p:cBhvr>
                                      <p:tavLst>
                                        <p:tav tm="0">
                                          <p:val>
                                            <p:strVal val="#ppt_x"/>
                                          </p:val>
                                        </p:tav>
                                        <p:tav tm="100000">
                                          <p:val>
                                            <p:strVal val="#ppt_x"/>
                                          </p:val>
                                        </p:tav>
                                      </p:tavLst>
                                    </p:anim>
                                    <p:anim calcmode="lin" valueType="num">
                                      <p:cBhvr>
                                        <p:cTn id="69" dur="1000" fill="hold"/>
                                        <p:tgtEl>
                                          <p:spTgt spid="5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1000"/>
                                        <p:tgtEl>
                                          <p:spTgt spid="51"/>
                                        </p:tgtEl>
                                      </p:cBhvr>
                                    </p:animEffect>
                                    <p:anim calcmode="lin" valueType="num">
                                      <p:cBhvr>
                                        <p:cTn id="80" dur="1000" fill="hold"/>
                                        <p:tgtEl>
                                          <p:spTgt spid="51"/>
                                        </p:tgtEl>
                                        <p:attrNameLst>
                                          <p:attrName>ppt_x</p:attrName>
                                        </p:attrNameLst>
                                      </p:cBhvr>
                                      <p:tavLst>
                                        <p:tav tm="0">
                                          <p:val>
                                            <p:strVal val="#ppt_x"/>
                                          </p:val>
                                        </p:tav>
                                        <p:tav tm="100000">
                                          <p:val>
                                            <p:strVal val="#ppt_x"/>
                                          </p:val>
                                        </p:tav>
                                      </p:tavLst>
                                    </p:anim>
                                    <p:anim calcmode="lin" valueType="num">
                                      <p:cBhvr>
                                        <p:cTn id="81" dur="1000" fill="hold"/>
                                        <p:tgtEl>
                                          <p:spTgt spid="5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62"/>
                                        </p:tgtEl>
                                        <p:attrNameLst>
                                          <p:attrName>style.visibility</p:attrName>
                                        </p:attrNameLst>
                                      </p:cBhvr>
                                      <p:to>
                                        <p:strVal val="visible"/>
                                      </p:to>
                                    </p:set>
                                    <p:anim calcmode="lin" valueType="num">
                                      <p:cBhvr additive="base">
                                        <p:cTn id="91" dur="500" fill="hold"/>
                                        <p:tgtEl>
                                          <p:spTgt spid="2062"/>
                                        </p:tgtEl>
                                        <p:attrNameLst>
                                          <p:attrName>ppt_x</p:attrName>
                                        </p:attrNameLst>
                                      </p:cBhvr>
                                      <p:tavLst>
                                        <p:tav tm="0">
                                          <p:val>
                                            <p:strVal val="#ppt_x"/>
                                          </p:val>
                                        </p:tav>
                                        <p:tav tm="100000">
                                          <p:val>
                                            <p:strVal val="#ppt_x"/>
                                          </p:val>
                                        </p:tav>
                                      </p:tavLst>
                                    </p:anim>
                                    <p:anim calcmode="lin" valueType="num">
                                      <p:cBhvr additive="base">
                                        <p:cTn id="92"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063"/>
                                        </p:tgtEl>
                                        <p:attrNameLst>
                                          <p:attrName>style.visibility</p:attrName>
                                        </p:attrNameLst>
                                      </p:cBhvr>
                                      <p:to>
                                        <p:strVal val="visible"/>
                                      </p:to>
                                    </p:set>
                                    <p:animEffect transition="in" filter="fade">
                                      <p:cBhvr>
                                        <p:cTn id="97" dur="1000"/>
                                        <p:tgtEl>
                                          <p:spTgt spid="2063"/>
                                        </p:tgtEl>
                                      </p:cBhvr>
                                    </p:animEffect>
                                    <p:anim calcmode="lin" valueType="num">
                                      <p:cBhvr>
                                        <p:cTn id="98" dur="1000" fill="hold"/>
                                        <p:tgtEl>
                                          <p:spTgt spid="2063"/>
                                        </p:tgtEl>
                                        <p:attrNameLst>
                                          <p:attrName>ppt_x</p:attrName>
                                        </p:attrNameLst>
                                      </p:cBhvr>
                                      <p:tavLst>
                                        <p:tav tm="0">
                                          <p:val>
                                            <p:strVal val="#ppt_x"/>
                                          </p:val>
                                        </p:tav>
                                        <p:tav tm="100000">
                                          <p:val>
                                            <p:strVal val="#ppt_x"/>
                                          </p:val>
                                        </p:tav>
                                      </p:tavLst>
                                    </p:anim>
                                    <p:anim calcmode="lin" valueType="num">
                                      <p:cBhvr>
                                        <p:cTn id="99" dur="1000" fill="hold"/>
                                        <p:tgtEl>
                                          <p:spTgt spid="20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45" grpId="0" animBg="1"/>
      <p:bldP spid="46" grpId="0" animBg="1"/>
      <p:bldP spid="47" grpId="0" animBg="1"/>
      <p:bldP spid="48" grpId="0" animBg="1"/>
      <p:bldP spid="49" grpId="0" animBg="1"/>
      <p:bldP spid="50" grpId="0" animBg="1"/>
      <p:bldP spid="51" grpId="0" animBg="1"/>
      <p:bldP spid="2062" grpId="0" animBg="1"/>
      <p:bldP spid="20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fld id="{76058E83-317E-42A7-A362-C0ABA78B0AD1}" type="slidenum">
              <a:rPr lang="ru-RU" smtClean="0"/>
              <a:pPr/>
              <a:t>7</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2901020419"/>
              </p:ext>
            </p:extLst>
          </p:nvPr>
        </p:nvGraphicFramePr>
        <p:xfrm>
          <a:off x="332644" y="1470611"/>
          <a:ext cx="11488616" cy="4310171"/>
        </p:xfrm>
        <a:graphic>
          <a:graphicData uri="http://schemas.openxmlformats.org/drawingml/2006/table">
            <a:tbl>
              <a:tblPr>
                <a:tableStyleId>{93296810-A885-4BE3-A3E7-6D5BEEA58F35}</a:tableStyleId>
              </a:tblPr>
              <a:tblGrid>
                <a:gridCol w="1914766"/>
                <a:gridCol w="957385"/>
                <a:gridCol w="957385"/>
                <a:gridCol w="957385"/>
                <a:gridCol w="957385"/>
                <a:gridCol w="957385"/>
                <a:gridCol w="957385"/>
                <a:gridCol w="957385"/>
                <a:gridCol w="957385"/>
                <a:gridCol w="957385"/>
                <a:gridCol w="957385"/>
              </a:tblGrid>
              <a:tr h="1029761">
                <a:tc>
                  <a:txBody>
                    <a:bodyPr/>
                    <a:lstStyle/>
                    <a:p>
                      <a:endParaRPr lang="ru-RU" dirty="0">
                        <a:solidFill>
                          <a:schemeClr val="bg2">
                            <a:lumMod val="25000"/>
                          </a:schemeClr>
                        </a:solidFill>
                      </a:endParaRPr>
                    </a:p>
                  </a:txBody>
                  <a:tcPr marL="112542" marR="112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Сентябрь</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Октябрь</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Ноябрь</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Декабрь</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Январь</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Февраль</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Март</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Апрель</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Май</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Итого</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0">
                <a:tc gridSpan="11">
                  <a:txBody>
                    <a:bodyPr/>
                    <a:lstStyle/>
                    <a:p>
                      <a:pPr algn="ctr"/>
                      <a:r>
                        <a:rPr lang="ru-RU" b="1" dirty="0" smtClean="0">
                          <a:solidFill>
                            <a:schemeClr val="bg2">
                              <a:lumMod val="25000"/>
                            </a:schemeClr>
                          </a:solidFill>
                        </a:rPr>
                        <a:t>Доходы</a:t>
                      </a:r>
                      <a:endParaRPr lang="ru-RU"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633545">
                <a:tc>
                  <a:txBody>
                    <a:bodyPr/>
                    <a:lstStyle/>
                    <a:p>
                      <a:pPr algn="ctr"/>
                      <a:r>
                        <a:rPr lang="ru-RU" sz="1400" b="1" dirty="0" smtClean="0">
                          <a:solidFill>
                            <a:schemeClr val="bg2">
                              <a:lumMod val="25000"/>
                            </a:schemeClr>
                          </a:solidFill>
                        </a:rPr>
                        <a:t>Деньги на карманные расходы</a:t>
                      </a:r>
                      <a:endParaRPr lang="ru-RU" sz="1400"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18000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339">
                <a:tc>
                  <a:txBody>
                    <a:bodyPr/>
                    <a:lstStyle/>
                    <a:p>
                      <a:pPr algn="ctr"/>
                      <a:r>
                        <a:rPr lang="ru-RU" sz="1400" b="1" dirty="0" smtClean="0">
                          <a:solidFill>
                            <a:schemeClr val="bg2">
                              <a:lumMod val="25000"/>
                            </a:schemeClr>
                          </a:solidFill>
                        </a:rPr>
                        <a:t>Подарки</a:t>
                      </a:r>
                      <a:endParaRPr lang="ru-RU" sz="1400"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5000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7000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534">
                <a:tc gridSpan="10">
                  <a:txBody>
                    <a:bodyPr/>
                    <a:lstStyle/>
                    <a:p>
                      <a:pPr algn="l"/>
                      <a:r>
                        <a:rPr lang="ru-RU" sz="1400" b="1" dirty="0" smtClean="0">
                          <a:solidFill>
                            <a:schemeClr val="bg2">
                              <a:lumMod val="25000"/>
                            </a:schemeClr>
                          </a:solidFill>
                        </a:rPr>
                        <a:t>Итого</a:t>
                      </a:r>
                      <a:endParaRPr lang="ru-RU" sz="1400"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ru-RU" dirty="0" smtClean="0">
                          <a:solidFill>
                            <a:srgbClr val="C00000"/>
                          </a:solidFill>
                        </a:rPr>
                        <a:t>25000</a:t>
                      </a:r>
                      <a:endParaRPr lang="ru-RU" b="1" i="1" dirty="0">
                        <a:solidFill>
                          <a:srgbClr val="C00000"/>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779">
                <a:tc gridSpan="11">
                  <a:txBody>
                    <a:bodyPr/>
                    <a:lstStyle/>
                    <a:p>
                      <a:pPr algn="ctr"/>
                      <a:r>
                        <a:rPr lang="ru-RU" b="1" dirty="0" smtClean="0">
                          <a:solidFill>
                            <a:schemeClr val="bg2">
                              <a:lumMod val="25000"/>
                            </a:schemeClr>
                          </a:solidFill>
                        </a:rPr>
                        <a:t>Расходы</a:t>
                      </a:r>
                      <a:endParaRPr lang="ru-RU"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71475">
                <a:tc>
                  <a:txBody>
                    <a:bodyPr/>
                    <a:lstStyle/>
                    <a:p>
                      <a:pPr algn="ctr"/>
                      <a:r>
                        <a:rPr lang="ru-RU" sz="1400" b="1" dirty="0" smtClean="0">
                          <a:solidFill>
                            <a:schemeClr val="bg2">
                              <a:lumMod val="25000"/>
                            </a:schemeClr>
                          </a:solidFill>
                        </a:rPr>
                        <a:t>«Желания»</a:t>
                      </a:r>
                      <a:endParaRPr lang="ru-RU" sz="1400"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74">
                <a:tc gridSpan="11">
                  <a:txBody>
                    <a:bodyPr/>
                    <a:lstStyle/>
                    <a:p>
                      <a:pPr algn="ctr"/>
                      <a:r>
                        <a:rPr lang="ru-RU" sz="1600" b="1" dirty="0" smtClean="0">
                          <a:solidFill>
                            <a:schemeClr val="bg2">
                              <a:lumMod val="25000"/>
                            </a:schemeClr>
                          </a:solidFill>
                        </a:rPr>
                        <a:t>Баланс</a:t>
                      </a:r>
                      <a:endParaRPr lang="ru-RU" sz="1600"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b="1"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9095">
                <a:tc>
                  <a:txBody>
                    <a:bodyPr/>
                    <a:lstStyle/>
                    <a:p>
                      <a:pPr algn="ctr"/>
                      <a:r>
                        <a:rPr lang="ru-RU" sz="1400" b="1" dirty="0" smtClean="0">
                          <a:solidFill>
                            <a:schemeClr val="bg2">
                              <a:lumMod val="25000"/>
                            </a:schemeClr>
                          </a:solidFill>
                        </a:rPr>
                        <a:t>Накопления</a:t>
                      </a:r>
                      <a:endParaRPr lang="ru-RU" sz="1400"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3000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4000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6000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7000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13000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14000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15000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1" i="1" dirty="0" smtClean="0">
                          <a:solidFill>
                            <a:srgbClr val="C00000"/>
                          </a:solidFill>
                        </a:rPr>
                        <a:t>15000</a:t>
                      </a:r>
                      <a:endParaRPr lang="ru-RU" b="1" i="1" dirty="0">
                        <a:solidFill>
                          <a:srgbClr val="C00000"/>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Прямоугольник 8"/>
          <p:cNvSpPr/>
          <p:nvPr/>
        </p:nvSpPr>
        <p:spPr>
          <a:xfrm>
            <a:off x="1862113" y="5780782"/>
            <a:ext cx="3048000" cy="1077218"/>
          </a:xfrm>
          <a:prstGeom prst="rect">
            <a:avLst/>
          </a:prstGeom>
        </p:spPr>
        <p:txBody>
          <a:bodyPr wrap="square">
            <a:spAutoFit/>
          </a:bodyPr>
          <a:lstStyle/>
          <a:p>
            <a:pPr algn="ctr"/>
            <a:r>
              <a:rPr lang="ru-RU" sz="1600" b="1" dirty="0" smtClean="0">
                <a:solidFill>
                  <a:schemeClr val="accent2">
                    <a:lumMod val="50000"/>
                  </a:schemeClr>
                </a:solidFill>
              </a:rPr>
              <a:t>Карманные деньги:</a:t>
            </a:r>
          </a:p>
          <a:p>
            <a:pPr algn="ctr"/>
            <a:r>
              <a:rPr lang="ru-RU" sz="1600" dirty="0" smtClean="0">
                <a:solidFill>
                  <a:schemeClr val="tx1">
                    <a:lumMod val="50000"/>
                  </a:schemeClr>
                </a:solidFill>
              </a:rPr>
              <a:t>100 — в день</a:t>
            </a:r>
            <a:endParaRPr lang="ru-RU" sz="1600" dirty="0">
              <a:solidFill>
                <a:schemeClr val="tx1">
                  <a:lumMod val="50000"/>
                </a:schemeClr>
              </a:solidFill>
            </a:endParaRPr>
          </a:p>
          <a:p>
            <a:pPr algn="ctr"/>
            <a:r>
              <a:rPr lang="ru-RU" sz="1600" dirty="0">
                <a:solidFill>
                  <a:schemeClr val="tx1">
                    <a:lumMod val="50000"/>
                  </a:schemeClr>
                </a:solidFill>
              </a:rPr>
              <a:t>500 — в </a:t>
            </a:r>
            <a:r>
              <a:rPr lang="ru-RU" sz="1600" dirty="0" smtClean="0">
                <a:solidFill>
                  <a:schemeClr val="tx1">
                    <a:lumMod val="50000"/>
                  </a:schemeClr>
                </a:solidFill>
              </a:rPr>
              <a:t>неделю</a:t>
            </a:r>
            <a:endParaRPr lang="ru-RU" sz="1600" dirty="0">
              <a:solidFill>
                <a:schemeClr val="tx1">
                  <a:lumMod val="50000"/>
                </a:schemeClr>
              </a:solidFill>
            </a:endParaRPr>
          </a:p>
          <a:p>
            <a:pPr algn="ctr"/>
            <a:r>
              <a:rPr lang="ru-RU" sz="1600" dirty="0">
                <a:solidFill>
                  <a:schemeClr val="tx1">
                    <a:lumMod val="50000"/>
                  </a:schemeClr>
                </a:solidFill>
              </a:rPr>
              <a:t>2000 — в </a:t>
            </a:r>
            <a:r>
              <a:rPr lang="ru-RU" sz="1600" dirty="0" smtClean="0">
                <a:solidFill>
                  <a:schemeClr val="tx1">
                    <a:lumMod val="50000"/>
                  </a:schemeClr>
                </a:solidFill>
              </a:rPr>
              <a:t>месяц</a:t>
            </a:r>
            <a:endParaRPr lang="ru-RU" sz="1600" dirty="0">
              <a:solidFill>
                <a:schemeClr val="tx1">
                  <a:lumMod val="50000"/>
                </a:schemeClr>
              </a:solidFill>
            </a:endParaRPr>
          </a:p>
        </p:txBody>
      </p:sp>
      <p:sp>
        <p:nvSpPr>
          <p:cNvPr id="12" name="Прямоугольник 11"/>
          <p:cNvSpPr/>
          <p:nvPr/>
        </p:nvSpPr>
        <p:spPr>
          <a:xfrm>
            <a:off x="7183717" y="5780782"/>
            <a:ext cx="3048000" cy="1077218"/>
          </a:xfrm>
          <a:prstGeom prst="rect">
            <a:avLst/>
          </a:prstGeom>
        </p:spPr>
        <p:txBody>
          <a:bodyPr wrap="square">
            <a:spAutoFit/>
          </a:bodyPr>
          <a:lstStyle/>
          <a:p>
            <a:pPr algn="ctr"/>
            <a:r>
              <a:rPr lang="ru-RU" sz="1600" b="1" dirty="0" smtClean="0">
                <a:solidFill>
                  <a:schemeClr val="accent2">
                    <a:lumMod val="50000"/>
                  </a:schemeClr>
                </a:solidFill>
              </a:rPr>
              <a:t>Накопления:</a:t>
            </a:r>
          </a:p>
          <a:p>
            <a:pPr algn="ctr"/>
            <a:r>
              <a:rPr lang="ru-RU" sz="1600" dirty="0">
                <a:solidFill>
                  <a:schemeClr val="tx1">
                    <a:lumMod val="50000"/>
                  </a:schemeClr>
                </a:solidFill>
              </a:rPr>
              <a:t>50 — в </a:t>
            </a:r>
            <a:r>
              <a:rPr lang="ru-RU" sz="1600" dirty="0" smtClean="0">
                <a:solidFill>
                  <a:schemeClr val="tx1">
                    <a:lumMod val="50000"/>
                  </a:schemeClr>
                </a:solidFill>
              </a:rPr>
              <a:t>день</a:t>
            </a:r>
          </a:p>
          <a:p>
            <a:pPr algn="ctr"/>
            <a:r>
              <a:rPr lang="ru-RU" sz="1600" dirty="0">
                <a:solidFill>
                  <a:schemeClr val="tx1">
                    <a:lumMod val="50000"/>
                  </a:schemeClr>
                </a:solidFill>
              </a:rPr>
              <a:t>250 — в </a:t>
            </a:r>
            <a:r>
              <a:rPr lang="ru-RU" sz="1600" dirty="0" smtClean="0">
                <a:solidFill>
                  <a:schemeClr val="tx1">
                    <a:lumMod val="50000"/>
                  </a:schemeClr>
                </a:solidFill>
              </a:rPr>
              <a:t>неделю</a:t>
            </a:r>
            <a:endParaRPr lang="ru-RU" sz="1600" dirty="0">
              <a:solidFill>
                <a:schemeClr val="tx1">
                  <a:lumMod val="50000"/>
                </a:schemeClr>
              </a:solidFill>
            </a:endParaRPr>
          </a:p>
          <a:p>
            <a:pPr algn="ctr"/>
            <a:r>
              <a:rPr lang="ru-RU" sz="1600" dirty="0">
                <a:solidFill>
                  <a:schemeClr val="tx1">
                    <a:lumMod val="50000"/>
                  </a:schemeClr>
                </a:solidFill>
              </a:rPr>
              <a:t>1000 — в </a:t>
            </a:r>
            <a:r>
              <a:rPr lang="ru-RU" sz="1600" dirty="0" smtClean="0">
                <a:solidFill>
                  <a:schemeClr val="tx1">
                    <a:lumMod val="50000"/>
                  </a:schemeClr>
                </a:solidFill>
              </a:rPr>
              <a:t>месяц</a:t>
            </a:r>
            <a:endParaRPr lang="ru-RU" sz="1600" dirty="0">
              <a:solidFill>
                <a:schemeClr val="tx1">
                  <a:lumMod val="50000"/>
                </a:schemeClr>
              </a:solidFill>
            </a:endParaRPr>
          </a:p>
        </p:txBody>
      </p:sp>
      <p:sp>
        <p:nvSpPr>
          <p:cNvPr id="2" name="Заголовок 1"/>
          <p:cNvSpPr>
            <a:spLocks noGrp="1"/>
          </p:cNvSpPr>
          <p:nvPr>
            <p:ph type="title"/>
          </p:nvPr>
        </p:nvSpPr>
        <p:spPr/>
        <p:txBody>
          <a:bodyPr/>
          <a:lstStyle/>
          <a:p>
            <a:r>
              <a:rPr lang="ru-RU" dirty="0"/>
              <a:t>Личный финансовый план</a:t>
            </a:r>
          </a:p>
        </p:txBody>
      </p:sp>
    </p:spTree>
    <p:extLst>
      <p:ext uri="{BB962C8B-B14F-4D97-AF65-F5344CB8AC3E}">
        <p14:creationId xmlns:p14="http://schemas.microsoft.com/office/powerpoint/2010/main" val="226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Схема 26"/>
          <p:cNvGraphicFramePr/>
          <p:nvPr>
            <p:extLst>
              <p:ext uri="{D42A27DB-BD31-4B8C-83A1-F6EECF244321}">
                <p14:modId xmlns:p14="http://schemas.microsoft.com/office/powerpoint/2010/main" val="1321021877"/>
              </p:ext>
            </p:extLst>
          </p:nvPr>
        </p:nvGraphicFramePr>
        <p:xfrm>
          <a:off x="-387684" y="2760785"/>
          <a:ext cx="6807577" cy="3793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Заголовок 2"/>
          <p:cNvSpPr>
            <a:spLocks noGrp="1"/>
          </p:cNvSpPr>
          <p:nvPr>
            <p:ph type="title"/>
          </p:nvPr>
        </p:nvSpPr>
        <p:spPr/>
        <p:txBody>
          <a:bodyPr>
            <a:normAutofit fontScale="90000"/>
          </a:bodyPr>
          <a:lstStyle/>
          <a:p>
            <a:r>
              <a:rPr lang="ru-RU" dirty="0" smtClean="0"/>
              <a:t/>
            </a:r>
            <a:br>
              <a:rPr lang="ru-RU" dirty="0" smtClean="0"/>
            </a:br>
            <a:r>
              <a:rPr lang="ru-RU" sz="2700" dirty="0" smtClean="0"/>
              <a:t>Выбор </a:t>
            </a:r>
            <a:r>
              <a:rPr lang="ru-RU" sz="2700" dirty="0"/>
              <a:t>модели поведения</a:t>
            </a:r>
            <a:r>
              <a:rPr lang="ru-RU" b="1" dirty="0">
                <a:solidFill>
                  <a:schemeClr val="tx1">
                    <a:lumMod val="50000"/>
                  </a:schemeClr>
                </a:solidFill>
              </a:rPr>
              <a:t/>
            </a:r>
            <a:br>
              <a:rPr lang="ru-RU" b="1" dirty="0">
                <a:solidFill>
                  <a:schemeClr val="tx1">
                    <a:lumMod val="50000"/>
                  </a:schemeClr>
                </a:solidFill>
              </a:rPr>
            </a:br>
            <a:endParaRPr lang="ru-RU" dirty="0"/>
          </a:p>
        </p:txBody>
      </p:sp>
      <p:sp>
        <p:nvSpPr>
          <p:cNvPr id="4" name="Номер слайда 3"/>
          <p:cNvSpPr>
            <a:spLocks noGrp="1"/>
          </p:cNvSpPr>
          <p:nvPr>
            <p:ph type="sldNum" sz="quarter" idx="10"/>
          </p:nvPr>
        </p:nvSpPr>
        <p:spPr/>
        <p:txBody>
          <a:bodyPr/>
          <a:lstStyle/>
          <a:p>
            <a:fld id="{76058E83-317E-42A7-A362-C0ABA78B0AD1}" type="slidenum">
              <a:rPr lang="ru-RU" smtClean="0"/>
              <a:pPr/>
              <a:t>8</a:t>
            </a:fld>
            <a:endParaRPr lang="ru-RU" dirty="0"/>
          </a:p>
        </p:txBody>
      </p:sp>
      <p:sp>
        <p:nvSpPr>
          <p:cNvPr id="5" name="Прямоугольник 4"/>
          <p:cNvSpPr/>
          <p:nvPr/>
        </p:nvSpPr>
        <p:spPr>
          <a:xfrm>
            <a:off x="2096455" y="4334588"/>
            <a:ext cx="1846979" cy="646331"/>
          </a:xfrm>
          <a:prstGeom prst="rect">
            <a:avLst/>
          </a:prstGeom>
        </p:spPr>
        <p:txBody>
          <a:bodyPr wrap="none">
            <a:spAutoFit/>
          </a:bodyPr>
          <a:lstStyle/>
          <a:p>
            <a:pPr algn="ctr"/>
            <a:r>
              <a:rPr lang="ru-RU" sz="1800" b="1" i="1" dirty="0">
                <a:solidFill>
                  <a:schemeClr val="bg2">
                    <a:lumMod val="10000"/>
                  </a:schemeClr>
                </a:solidFill>
              </a:rPr>
              <a:t>Финансовая </a:t>
            </a:r>
            <a:endParaRPr lang="ru-RU" sz="1800" b="1" i="1" dirty="0" smtClean="0">
              <a:solidFill>
                <a:schemeClr val="bg2">
                  <a:lumMod val="10000"/>
                </a:schemeClr>
              </a:solidFill>
            </a:endParaRPr>
          </a:p>
          <a:p>
            <a:pPr algn="ctr"/>
            <a:r>
              <a:rPr lang="ru-RU" sz="1800" b="1" i="1" dirty="0" smtClean="0">
                <a:solidFill>
                  <a:schemeClr val="bg2">
                    <a:lumMod val="10000"/>
                  </a:schemeClr>
                </a:solidFill>
              </a:rPr>
              <a:t>грамотность</a:t>
            </a:r>
            <a:endParaRPr lang="ru-RU" sz="1800" b="1" i="1" dirty="0">
              <a:solidFill>
                <a:schemeClr val="bg2">
                  <a:lumMod val="10000"/>
                </a:schemeClr>
              </a:solidFill>
            </a:endParaRPr>
          </a:p>
        </p:txBody>
      </p:sp>
      <p:graphicFrame>
        <p:nvGraphicFramePr>
          <p:cNvPr id="28" name="Схема 27"/>
          <p:cNvGraphicFramePr/>
          <p:nvPr>
            <p:extLst>
              <p:ext uri="{D42A27DB-BD31-4B8C-83A1-F6EECF244321}">
                <p14:modId xmlns:p14="http://schemas.microsoft.com/office/powerpoint/2010/main" val="1382359804"/>
              </p:ext>
            </p:extLst>
          </p:nvPr>
        </p:nvGraphicFramePr>
        <p:xfrm>
          <a:off x="5587554" y="2737213"/>
          <a:ext cx="6807577" cy="37939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Штриховая стрелка вправо 28"/>
          <p:cNvSpPr/>
          <p:nvPr/>
        </p:nvSpPr>
        <p:spPr>
          <a:xfrm>
            <a:off x="5408177" y="4497978"/>
            <a:ext cx="1219200" cy="685800"/>
          </a:xfrm>
          <a:prstGeom prst="stripedRightArrow">
            <a:avLst/>
          </a:prstGeom>
          <a:solidFill>
            <a:schemeClr val="accent6">
              <a:lumMod val="20000"/>
              <a:lumOff val="80000"/>
            </a:schemeClr>
          </a:solidFill>
          <a:ln w="3175">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1" name="Прямоугольник 30"/>
          <p:cNvSpPr/>
          <p:nvPr/>
        </p:nvSpPr>
        <p:spPr>
          <a:xfrm>
            <a:off x="276743" y="2251884"/>
            <a:ext cx="11340826" cy="646331"/>
          </a:xfrm>
          <a:prstGeom prst="rect">
            <a:avLst/>
          </a:prstGeom>
        </p:spPr>
        <p:txBody>
          <a:bodyPr wrap="square">
            <a:spAutoFit/>
          </a:bodyPr>
          <a:lstStyle/>
          <a:p>
            <a:pPr algn="ctr"/>
            <a:r>
              <a:rPr lang="ru-RU" dirty="0">
                <a:solidFill>
                  <a:schemeClr val="bg2">
                    <a:lumMod val="10000"/>
                  </a:schemeClr>
                </a:solidFill>
              </a:rPr>
              <a:t>П</a:t>
            </a:r>
            <a:r>
              <a:rPr lang="ru-RU" dirty="0" smtClean="0">
                <a:solidFill>
                  <a:schemeClr val="bg2">
                    <a:lumMod val="10000"/>
                  </a:schemeClr>
                </a:solidFill>
              </a:rPr>
              <a:t>онимаете, что быть предпринимателем - это не ваше? Тогда соблюдайте следующую модель поведения</a:t>
            </a:r>
            <a:endParaRPr lang="ru-RU" dirty="0">
              <a:solidFill>
                <a:schemeClr val="bg2">
                  <a:lumMod val="10000"/>
                </a:schemeClr>
              </a:solidFill>
            </a:endParaRPr>
          </a:p>
        </p:txBody>
      </p:sp>
      <p:sp>
        <p:nvSpPr>
          <p:cNvPr id="32" name="Прямоугольник 31"/>
          <p:cNvSpPr/>
          <p:nvPr/>
        </p:nvSpPr>
        <p:spPr>
          <a:xfrm>
            <a:off x="276743" y="1506229"/>
            <a:ext cx="11340826" cy="646331"/>
          </a:xfrm>
          <a:prstGeom prst="rect">
            <a:avLst/>
          </a:prstGeom>
        </p:spPr>
        <p:txBody>
          <a:bodyPr wrap="square">
            <a:spAutoFit/>
          </a:bodyPr>
          <a:lstStyle/>
          <a:p>
            <a:pPr algn="ctr"/>
            <a:r>
              <a:rPr lang="ru-RU" dirty="0">
                <a:solidFill>
                  <a:schemeClr val="bg2">
                    <a:lumMod val="10000"/>
                  </a:schemeClr>
                </a:solidFill>
              </a:rPr>
              <a:t>Чувствуете </a:t>
            </a:r>
            <a:r>
              <a:rPr lang="ru-RU" dirty="0" smtClean="0">
                <a:solidFill>
                  <a:schemeClr val="bg2">
                    <a:lumMod val="10000"/>
                  </a:schemeClr>
                </a:solidFill>
              </a:rPr>
              <a:t>в себе «дух</a:t>
            </a:r>
            <a:r>
              <a:rPr lang="ru-RU" dirty="0">
                <a:solidFill>
                  <a:schemeClr val="bg2">
                    <a:lumMod val="10000"/>
                  </a:schemeClr>
                </a:solidFill>
              </a:rPr>
              <a:t>» </a:t>
            </a:r>
            <a:r>
              <a:rPr lang="ru-RU" dirty="0" smtClean="0">
                <a:solidFill>
                  <a:schemeClr val="bg2">
                    <a:lumMod val="10000"/>
                  </a:schemeClr>
                </a:solidFill>
              </a:rPr>
              <a:t>предпринимательства, понимаете, что можете заставить свои деньги работать на вас с помощью создания собственного бизнеса </a:t>
            </a:r>
            <a:r>
              <a:rPr lang="ru-RU" dirty="0">
                <a:solidFill>
                  <a:schemeClr val="bg2">
                    <a:lumMod val="10000"/>
                  </a:schemeClr>
                </a:solidFill>
              </a:rPr>
              <a:t>– инвестируйте в </a:t>
            </a:r>
            <a:r>
              <a:rPr lang="ru-RU" dirty="0" smtClean="0">
                <a:solidFill>
                  <a:schemeClr val="bg2">
                    <a:lumMod val="10000"/>
                  </a:schemeClr>
                </a:solidFill>
              </a:rPr>
              <a:t>свое дело</a:t>
            </a:r>
            <a:endParaRPr lang="ru-RU" dirty="0">
              <a:solidFill>
                <a:schemeClr val="bg2">
                  <a:lumMod val="10000"/>
                </a:schemeClr>
              </a:solidFill>
            </a:endParaRPr>
          </a:p>
        </p:txBody>
      </p:sp>
    </p:spTree>
    <p:extLst>
      <p:ext uri="{BB962C8B-B14F-4D97-AF65-F5344CB8AC3E}">
        <p14:creationId xmlns:p14="http://schemas.microsoft.com/office/powerpoint/2010/main" val="166825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graphicEl>
                                              <a:dgm id="{EB328E2A-C0E6-4923-B0AF-2BD146589D8E}"/>
                                            </p:graphicEl>
                                          </p:spTgt>
                                        </p:tgtEl>
                                        <p:attrNameLst>
                                          <p:attrName>style.visibility</p:attrName>
                                        </p:attrNameLst>
                                      </p:cBhvr>
                                      <p:to>
                                        <p:strVal val="visible"/>
                                      </p:to>
                                    </p:set>
                                    <p:animEffect transition="in" filter="fade">
                                      <p:cBhvr>
                                        <p:cTn id="7" dur="1000"/>
                                        <p:tgtEl>
                                          <p:spTgt spid="27">
                                            <p:graphicEl>
                                              <a:dgm id="{EB328E2A-C0E6-4923-B0AF-2BD146589D8E}"/>
                                            </p:graphicEl>
                                          </p:spTgt>
                                        </p:tgtEl>
                                      </p:cBhvr>
                                    </p:animEffect>
                                    <p:anim calcmode="lin" valueType="num">
                                      <p:cBhvr>
                                        <p:cTn id="8" dur="1000" fill="hold"/>
                                        <p:tgtEl>
                                          <p:spTgt spid="27">
                                            <p:graphicEl>
                                              <a:dgm id="{EB328E2A-C0E6-4923-B0AF-2BD146589D8E}"/>
                                            </p:graphicEl>
                                          </p:spTgt>
                                        </p:tgtEl>
                                        <p:attrNameLst>
                                          <p:attrName>ppt_x</p:attrName>
                                        </p:attrNameLst>
                                      </p:cBhvr>
                                      <p:tavLst>
                                        <p:tav tm="0">
                                          <p:val>
                                            <p:strVal val="#ppt_x"/>
                                          </p:val>
                                        </p:tav>
                                        <p:tav tm="100000">
                                          <p:val>
                                            <p:strVal val="#ppt_x"/>
                                          </p:val>
                                        </p:tav>
                                      </p:tavLst>
                                    </p:anim>
                                    <p:anim calcmode="lin" valueType="num">
                                      <p:cBhvr>
                                        <p:cTn id="9" dur="1000" fill="hold"/>
                                        <p:tgtEl>
                                          <p:spTgt spid="27">
                                            <p:graphicEl>
                                              <a:dgm id="{EB328E2A-C0E6-4923-B0AF-2BD146589D8E}"/>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graphicEl>
                                              <a:dgm id="{43F169C5-15A5-4991-B640-D70A9C17260F}"/>
                                            </p:graphicEl>
                                          </p:spTgt>
                                        </p:tgtEl>
                                        <p:attrNameLst>
                                          <p:attrName>style.visibility</p:attrName>
                                        </p:attrNameLst>
                                      </p:cBhvr>
                                      <p:to>
                                        <p:strVal val="visible"/>
                                      </p:to>
                                    </p:set>
                                    <p:animEffect transition="in" filter="fade">
                                      <p:cBhvr>
                                        <p:cTn id="13" dur="1000"/>
                                        <p:tgtEl>
                                          <p:spTgt spid="27">
                                            <p:graphicEl>
                                              <a:dgm id="{43F169C5-15A5-4991-B640-D70A9C17260F}"/>
                                            </p:graphicEl>
                                          </p:spTgt>
                                        </p:tgtEl>
                                      </p:cBhvr>
                                    </p:animEffect>
                                    <p:anim calcmode="lin" valueType="num">
                                      <p:cBhvr>
                                        <p:cTn id="14" dur="1000" fill="hold"/>
                                        <p:tgtEl>
                                          <p:spTgt spid="27">
                                            <p:graphicEl>
                                              <a:dgm id="{43F169C5-15A5-4991-B640-D70A9C17260F}"/>
                                            </p:graphicEl>
                                          </p:spTgt>
                                        </p:tgtEl>
                                        <p:attrNameLst>
                                          <p:attrName>ppt_x</p:attrName>
                                        </p:attrNameLst>
                                      </p:cBhvr>
                                      <p:tavLst>
                                        <p:tav tm="0">
                                          <p:val>
                                            <p:strVal val="#ppt_x"/>
                                          </p:val>
                                        </p:tav>
                                        <p:tav tm="100000">
                                          <p:val>
                                            <p:strVal val="#ppt_x"/>
                                          </p:val>
                                        </p:tav>
                                      </p:tavLst>
                                    </p:anim>
                                    <p:anim calcmode="lin" valueType="num">
                                      <p:cBhvr>
                                        <p:cTn id="15" dur="1000" fill="hold"/>
                                        <p:tgtEl>
                                          <p:spTgt spid="27">
                                            <p:graphicEl>
                                              <a:dgm id="{43F169C5-15A5-4991-B640-D70A9C17260F}"/>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7">
                                            <p:graphicEl>
                                              <a:dgm id="{63AF3976-5C6B-443B-8735-EA7EED433A01}"/>
                                            </p:graphicEl>
                                          </p:spTgt>
                                        </p:tgtEl>
                                        <p:attrNameLst>
                                          <p:attrName>style.visibility</p:attrName>
                                        </p:attrNameLst>
                                      </p:cBhvr>
                                      <p:to>
                                        <p:strVal val="visible"/>
                                      </p:to>
                                    </p:set>
                                    <p:animEffect transition="in" filter="fade">
                                      <p:cBhvr>
                                        <p:cTn id="19" dur="1000"/>
                                        <p:tgtEl>
                                          <p:spTgt spid="27">
                                            <p:graphicEl>
                                              <a:dgm id="{63AF3976-5C6B-443B-8735-EA7EED433A01}"/>
                                            </p:graphicEl>
                                          </p:spTgt>
                                        </p:tgtEl>
                                      </p:cBhvr>
                                    </p:animEffect>
                                    <p:anim calcmode="lin" valueType="num">
                                      <p:cBhvr>
                                        <p:cTn id="20" dur="1000" fill="hold"/>
                                        <p:tgtEl>
                                          <p:spTgt spid="27">
                                            <p:graphicEl>
                                              <a:dgm id="{63AF3976-5C6B-443B-8735-EA7EED433A01}"/>
                                            </p:graphicEl>
                                          </p:spTgt>
                                        </p:tgtEl>
                                        <p:attrNameLst>
                                          <p:attrName>ppt_x</p:attrName>
                                        </p:attrNameLst>
                                      </p:cBhvr>
                                      <p:tavLst>
                                        <p:tav tm="0">
                                          <p:val>
                                            <p:strVal val="#ppt_x"/>
                                          </p:val>
                                        </p:tav>
                                        <p:tav tm="100000">
                                          <p:val>
                                            <p:strVal val="#ppt_x"/>
                                          </p:val>
                                        </p:tav>
                                      </p:tavLst>
                                    </p:anim>
                                    <p:anim calcmode="lin" valueType="num">
                                      <p:cBhvr>
                                        <p:cTn id="21" dur="1000" fill="hold"/>
                                        <p:tgtEl>
                                          <p:spTgt spid="27">
                                            <p:graphicEl>
                                              <a:dgm id="{63AF3976-5C6B-443B-8735-EA7EED433A01}"/>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8">
                                            <p:graphicEl>
                                              <a:dgm id="{EB328E2A-C0E6-4923-B0AF-2BD146589D8E}"/>
                                            </p:graphicEl>
                                          </p:spTgt>
                                        </p:tgtEl>
                                        <p:attrNameLst>
                                          <p:attrName>style.visibility</p:attrName>
                                        </p:attrNameLst>
                                      </p:cBhvr>
                                      <p:to>
                                        <p:strVal val="visible"/>
                                      </p:to>
                                    </p:set>
                                    <p:animEffect transition="in" filter="fade">
                                      <p:cBhvr>
                                        <p:cTn id="31" dur="1000"/>
                                        <p:tgtEl>
                                          <p:spTgt spid="28">
                                            <p:graphicEl>
                                              <a:dgm id="{EB328E2A-C0E6-4923-B0AF-2BD146589D8E}"/>
                                            </p:graphicEl>
                                          </p:spTgt>
                                        </p:tgtEl>
                                      </p:cBhvr>
                                    </p:animEffect>
                                    <p:anim calcmode="lin" valueType="num">
                                      <p:cBhvr>
                                        <p:cTn id="32" dur="1000" fill="hold"/>
                                        <p:tgtEl>
                                          <p:spTgt spid="28">
                                            <p:graphicEl>
                                              <a:dgm id="{EB328E2A-C0E6-4923-B0AF-2BD146589D8E}"/>
                                            </p:graphicEl>
                                          </p:spTgt>
                                        </p:tgtEl>
                                        <p:attrNameLst>
                                          <p:attrName>ppt_x</p:attrName>
                                        </p:attrNameLst>
                                      </p:cBhvr>
                                      <p:tavLst>
                                        <p:tav tm="0">
                                          <p:val>
                                            <p:strVal val="#ppt_x"/>
                                          </p:val>
                                        </p:tav>
                                        <p:tav tm="100000">
                                          <p:val>
                                            <p:strVal val="#ppt_x"/>
                                          </p:val>
                                        </p:tav>
                                      </p:tavLst>
                                    </p:anim>
                                    <p:anim calcmode="lin" valueType="num">
                                      <p:cBhvr>
                                        <p:cTn id="33" dur="1000" fill="hold"/>
                                        <p:tgtEl>
                                          <p:spTgt spid="28">
                                            <p:graphicEl>
                                              <a:dgm id="{EB328E2A-C0E6-4923-B0AF-2BD146589D8E}"/>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8">
                                            <p:graphicEl>
                                              <a:dgm id="{43F169C5-15A5-4991-B640-D70A9C17260F}"/>
                                            </p:graphicEl>
                                          </p:spTgt>
                                        </p:tgtEl>
                                        <p:attrNameLst>
                                          <p:attrName>style.visibility</p:attrName>
                                        </p:attrNameLst>
                                      </p:cBhvr>
                                      <p:to>
                                        <p:strVal val="visible"/>
                                      </p:to>
                                    </p:set>
                                    <p:animEffect transition="in" filter="fade">
                                      <p:cBhvr>
                                        <p:cTn id="37" dur="1000"/>
                                        <p:tgtEl>
                                          <p:spTgt spid="28">
                                            <p:graphicEl>
                                              <a:dgm id="{43F169C5-15A5-4991-B640-D70A9C17260F}"/>
                                            </p:graphicEl>
                                          </p:spTgt>
                                        </p:tgtEl>
                                      </p:cBhvr>
                                    </p:animEffect>
                                    <p:anim calcmode="lin" valueType="num">
                                      <p:cBhvr>
                                        <p:cTn id="38" dur="1000" fill="hold"/>
                                        <p:tgtEl>
                                          <p:spTgt spid="28">
                                            <p:graphicEl>
                                              <a:dgm id="{43F169C5-15A5-4991-B640-D70A9C17260F}"/>
                                            </p:graphicEl>
                                          </p:spTgt>
                                        </p:tgtEl>
                                        <p:attrNameLst>
                                          <p:attrName>ppt_x</p:attrName>
                                        </p:attrNameLst>
                                      </p:cBhvr>
                                      <p:tavLst>
                                        <p:tav tm="0">
                                          <p:val>
                                            <p:strVal val="#ppt_x"/>
                                          </p:val>
                                        </p:tav>
                                        <p:tav tm="100000">
                                          <p:val>
                                            <p:strVal val="#ppt_x"/>
                                          </p:val>
                                        </p:tav>
                                      </p:tavLst>
                                    </p:anim>
                                    <p:anim calcmode="lin" valueType="num">
                                      <p:cBhvr>
                                        <p:cTn id="39" dur="1000" fill="hold"/>
                                        <p:tgtEl>
                                          <p:spTgt spid="28">
                                            <p:graphicEl>
                                              <a:dgm id="{43F169C5-15A5-4991-B640-D70A9C17260F}"/>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8">
                                            <p:graphicEl>
                                              <a:dgm id="{63AF3976-5C6B-443B-8735-EA7EED433A01}"/>
                                            </p:graphicEl>
                                          </p:spTgt>
                                        </p:tgtEl>
                                        <p:attrNameLst>
                                          <p:attrName>style.visibility</p:attrName>
                                        </p:attrNameLst>
                                      </p:cBhvr>
                                      <p:to>
                                        <p:strVal val="visible"/>
                                      </p:to>
                                    </p:set>
                                    <p:animEffect transition="in" filter="fade">
                                      <p:cBhvr>
                                        <p:cTn id="43" dur="1000"/>
                                        <p:tgtEl>
                                          <p:spTgt spid="28">
                                            <p:graphicEl>
                                              <a:dgm id="{63AF3976-5C6B-443B-8735-EA7EED433A01}"/>
                                            </p:graphicEl>
                                          </p:spTgt>
                                        </p:tgtEl>
                                      </p:cBhvr>
                                    </p:animEffect>
                                    <p:anim calcmode="lin" valueType="num">
                                      <p:cBhvr>
                                        <p:cTn id="44" dur="1000" fill="hold"/>
                                        <p:tgtEl>
                                          <p:spTgt spid="28">
                                            <p:graphicEl>
                                              <a:dgm id="{63AF3976-5C6B-443B-8735-EA7EED433A01}"/>
                                            </p:graphicEl>
                                          </p:spTgt>
                                        </p:tgtEl>
                                        <p:attrNameLst>
                                          <p:attrName>ppt_x</p:attrName>
                                        </p:attrNameLst>
                                      </p:cBhvr>
                                      <p:tavLst>
                                        <p:tav tm="0">
                                          <p:val>
                                            <p:strVal val="#ppt_x"/>
                                          </p:val>
                                        </p:tav>
                                        <p:tav tm="100000">
                                          <p:val>
                                            <p:strVal val="#ppt_x"/>
                                          </p:val>
                                        </p:tav>
                                      </p:tavLst>
                                    </p:anim>
                                    <p:anim calcmode="lin" valueType="num">
                                      <p:cBhvr>
                                        <p:cTn id="45" dur="1000" fill="hold"/>
                                        <p:tgtEl>
                                          <p:spTgt spid="28">
                                            <p:graphicEl>
                                              <a:dgm id="{63AF3976-5C6B-443B-8735-EA7EED433A0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Sub>
          <a:bldDgm bld="one"/>
        </p:bldSub>
      </p:bldGraphic>
      <p:bldGraphic spid="28" grpId="0">
        <p:bldSub>
          <a:bldDgm bld="one"/>
        </p:bldSub>
      </p:bldGraphic>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4"/>
          </p:nvPr>
        </p:nvSpPr>
        <p:spPr/>
        <p:txBody>
          <a:bodyPr/>
          <a:lstStyle/>
          <a:p>
            <a:pPr>
              <a:defRPr/>
            </a:pPr>
            <a:fld id="{B8A6D50C-0155-4BA4-B01E-2C0CDC9A5E61}" type="slidenum">
              <a:rPr lang="ru-RU" smtClean="0"/>
              <a:pPr>
                <a:defRPr/>
              </a:pPr>
              <a:t>9</a:t>
            </a:fld>
            <a:endParaRPr lang="ru-RU" dirty="0"/>
          </a:p>
        </p:txBody>
      </p:sp>
      <p:graphicFrame>
        <p:nvGraphicFramePr>
          <p:cNvPr id="6" name="Схема 5"/>
          <p:cNvGraphicFramePr/>
          <p:nvPr>
            <p:extLst>
              <p:ext uri="{D42A27DB-BD31-4B8C-83A1-F6EECF244321}">
                <p14:modId xmlns:p14="http://schemas.microsoft.com/office/powerpoint/2010/main" val="3964443810"/>
              </p:ext>
            </p:extLst>
          </p:nvPr>
        </p:nvGraphicFramePr>
        <p:xfrm>
          <a:off x="5946669" y="4352125"/>
          <a:ext cx="6013938" cy="25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extLst>
              <p:ext uri="{D42A27DB-BD31-4B8C-83A1-F6EECF244321}">
                <p14:modId xmlns:p14="http://schemas.microsoft.com/office/powerpoint/2010/main" val="2058463921"/>
              </p:ext>
            </p:extLst>
          </p:nvPr>
        </p:nvGraphicFramePr>
        <p:xfrm>
          <a:off x="98192" y="1677232"/>
          <a:ext cx="6873438" cy="5180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Схема 2"/>
          <p:cNvGraphicFramePr/>
          <p:nvPr>
            <p:extLst>
              <p:ext uri="{D42A27DB-BD31-4B8C-83A1-F6EECF244321}">
                <p14:modId xmlns:p14="http://schemas.microsoft.com/office/powerpoint/2010/main" val="4054416423"/>
              </p:ext>
            </p:extLst>
          </p:nvPr>
        </p:nvGraphicFramePr>
        <p:xfrm>
          <a:off x="5093718" y="1539798"/>
          <a:ext cx="5860046" cy="14650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 name="Схема 3"/>
          <p:cNvGraphicFramePr/>
          <p:nvPr>
            <p:extLst>
              <p:ext uri="{D42A27DB-BD31-4B8C-83A1-F6EECF244321}">
                <p14:modId xmlns:p14="http://schemas.microsoft.com/office/powerpoint/2010/main" val="200436565"/>
              </p:ext>
            </p:extLst>
          </p:nvPr>
        </p:nvGraphicFramePr>
        <p:xfrm>
          <a:off x="6877525" y="2975830"/>
          <a:ext cx="5460727" cy="137736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8" name="Заголовок 7"/>
          <p:cNvSpPr>
            <a:spLocks noGrp="1"/>
          </p:cNvSpPr>
          <p:nvPr>
            <p:ph type="title"/>
          </p:nvPr>
        </p:nvSpPr>
        <p:spPr/>
        <p:txBody>
          <a:bodyPr>
            <a:normAutofit fontScale="90000"/>
          </a:bodyPr>
          <a:lstStyle/>
          <a:p>
            <a:r>
              <a:rPr lang="ru-RU" dirty="0" smtClean="0"/>
              <a:t/>
            </a:r>
            <a:br>
              <a:rPr lang="ru-RU" dirty="0" smtClean="0"/>
            </a:br>
            <a:r>
              <a:rPr lang="ru-RU" sz="2700" dirty="0" smtClean="0"/>
              <a:t>Финансовые </a:t>
            </a:r>
            <a:r>
              <a:rPr lang="ru-RU" sz="2700" dirty="0"/>
              <a:t>инструменты и финансовые услуги - знать, использовать, остерегаться мошенников! </a:t>
            </a:r>
          </a:p>
        </p:txBody>
      </p:sp>
    </p:spTree>
    <p:extLst>
      <p:ext uri="{BB962C8B-B14F-4D97-AF65-F5344CB8AC3E}">
        <p14:creationId xmlns:p14="http://schemas.microsoft.com/office/powerpoint/2010/main" val="263014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graphicEl>
                                              <a:dgm id="{205B850D-3158-453F-BA17-C5A22EC7C104}"/>
                                            </p:graphicEl>
                                          </p:spTgt>
                                        </p:tgtEl>
                                        <p:attrNameLst>
                                          <p:attrName>style.visibility</p:attrName>
                                        </p:attrNameLst>
                                      </p:cBhvr>
                                      <p:to>
                                        <p:strVal val="visible"/>
                                      </p:to>
                                    </p:set>
                                    <p:animEffect transition="in" filter="randombar(horizontal)">
                                      <p:cBhvr>
                                        <p:cTn id="7" dur="500"/>
                                        <p:tgtEl>
                                          <p:spTgt spid="7">
                                            <p:graphicEl>
                                              <a:dgm id="{205B850D-3158-453F-BA17-C5A22EC7C104}"/>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graphicEl>
                                              <a:dgm id="{D8221500-18E6-4820-9D75-3060F87EF237}"/>
                                            </p:graphicEl>
                                          </p:spTgt>
                                        </p:tgtEl>
                                        <p:attrNameLst>
                                          <p:attrName>style.visibility</p:attrName>
                                        </p:attrNameLst>
                                      </p:cBhvr>
                                      <p:to>
                                        <p:strVal val="visible"/>
                                      </p:to>
                                    </p:set>
                                    <p:animEffect transition="in" filter="randombar(horizontal)">
                                      <p:cBhvr>
                                        <p:cTn id="11" dur="500"/>
                                        <p:tgtEl>
                                          <p:spTgt spid="7">
                                            <p:graphicEl>
                                              <a:dgm id="{D8221500-18E6-4820-9D75-3060F87EF237}"/>
                                            </p:graphic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graphicEl>
                                              <a:dgm id="{55CC1F68-B6C3-4A54-B49A-1A575E1B893D}"/>
                                            </p:graphicEl>
                                          </p:spTgt>
                                        </p:tgtEl>
                                        <p:attrNameLst>
                                          <p:attrName>style.visibility</p:attrName>
                                        </p:attrNameLst>
                                      </p:cBhvr>
                                      <p:to>
                                        <p:strVal val="visible"/>
                                      </p:to>
                                    </p:set>
                                    <p:animEffect transition="in" filter="randombar(horizontal)">
                                      <p:cBhvr>
                                        <p:cTn id="15" dur="500"/>
                                        <p:tgtEl>
                                          <p:spTgt spid="7">
                                            <p:graphicEl>
                                              <a:dgm id="{55CC1F68-B6C3-4A54-B49A-1A575E1B893D}"/>
                                            </p:graphic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graphicEl>
                                              <a:dgm id="{79442497-8A27-4A44-9119-7CD82D0946A9}"/>
                                            </p:graphicEl>
                                          </p:spTgt>
                                        </p:tgtEl>
                                        <p:attrNameLst>
                                          <p:attrName>style.visibility</p:attrName>
                                        </p:attrNameLst>
                                      </p:cBhvr>
                                      <p:to>
                                        <p:strVal val="visible"/>
                                      </p:to>
                                    </p:set>
                                    <p:animEffect transition="in" filter="randombar(horizontal)">
                                      <p:cBhvr>
                                        <p:cTn id="19" dur="500"/>
                                        <p:tgtEl>
                                          <p:spTgt spid="7">
                                            <p:graphicEl>
                                              <a:dgm id="{79442497-8A27-4A44-9119-7CD82D0946A9}"/>
                                            </p:graphic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graphicEl>
                                              <a:dgm id="{3AA8E951-AB5D-4B51-8B62-B4D78E69589A}"/>
                                            </p:graphicEl>
                                          </p:spTgt>
                                        </p:tgtEl>
                                        <p:attrNameLst>
                                          <p:attrName>style.visibility</p:attrName>
                                        </p:attrNameLst>
                                      </p:cBhvr>
                                      <p:to>
                                        <p:strVal val="visible"/>
                                      </p:to>
                                    </p:set>
                                    <p:animEffect transition="in" filter="randombar(horizontal)">
                                      <p:cBhvr>
                                        <p:cTn id="23" dur="500"/>
                                        <p:tgtEl>
                                          <p:spTgt spid="7">
                                            <p:graphicEl>
                                              <a:dgm id="{3AA8E951-AB5D-4B51-8B62-B4D78E69589A}"/>
                                            </p:graphic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graphicEl>
                                              <a:dgm id="{FC1BA25F-C128-4A74-B207-404559CC40F9}"/>
                                            </p:graphicEl>
                                          </p:spTgt>
                                        </p:tgtEl>
                                        <p:attrNameLst>
                                          <p:attrName>style.visibility</p:attrName>
                                        </p:attrNameLst>
                                      </p:cBhvr>
                                      <p:to>
                                        <p:strVal val="visible"/>
                                      </p:to>
                                    </p:set>
                                    <p:animEffect transition="in" filter="randombar(horizontal)">
                                      <p:cBhvr>
                                        <p:cTn id="27" dur="500"/>
                                        <p:tgtEl>
                                          <p:spTgt spid="7">
                                            <p:graphicEl>
                                              <a:dgm id="{FC1BA25F-C128-4A74-B207-404559CC40F9}"/>
                                            </p:graphic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7">
                                            <p:graphicEl>
                                              <a:dgm id="{D3D624B9-0F5D-4180-B062-6FBB80491F31}"/>
                                            </p:graphicEl>
                                          </p:spTgt>
                                        </p:tgtEl>
                                        <p:attrNameLst>
                                          <p:attrName>style.visibility</p:attrName>
                                        </p:attrNameLst>
                                      </p:cBhvr>
                                      <p:to>
                                        <p:strVal val="visible"/>
                                      </p:to>
                                    </p:set>
                                    <p:animEffect transition="in" filter="randombar(horizontal)">
                                      <p:cBhvr>
                                        <p:cTn id="31" dur="500"/>
                                        <p:tgtEl>
                                          <p:spTgt spid="7">
                                            <p:graphicEl>
                                              <a:dgm id="{D3D624B9-0F5D-4180-B062-6FBB80491F31}"/>
                                            </p:graphicEl>
                                          </p:spTgt>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7">
                                            <p:graphicEl>
                                              <a:dgm id="{789C6E57-15C5-44C1-A3E9-AD3AC66C81D2}"/>
                                            </p:graphicEl>
                                          </p:spTgt>
                                        </p:tgtEl>
                                        <p:attrNameLst>
                                          <p:attrName>style.visibility</p:attrName>
                                        </p:attrNameLst>
                                      </p:cBhvr>
                                      <p:to>
                                        <p:strVal val="visible"/>
                                      </p:to>
                                    </p:set>
                                    <p:animEffect transition="in" filter="randombar(horizontal)">
                                      <p:cBhvr>
                                        <p:cTn id="35" dur="500"/>
                                        <p:tgtEl>
                                          <p:spTgt spid="7">
                                            <p:graphicEl>
                                              <a:dgm id="{789C6E57-15C5-44C1-A3E9-AD3AC66C81D2}"/>
                                            </p:graphicEl>
                                          </p:spTgt>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7">
                                            <p:graphicEl>
                                              <a:dgm id="{24AB0174-6AD3-40F3-9FC3-7ADBAB352F61}"/>
                                            </p:graphicEl>
                                          </p:spTgt>
                                        </p:tgtEl>
                                        <p:attrNameLst>
                                          <p:attrName>style.visibility</p:attrName>
                                        </p:attrNameLst>
                                      </p:cBhvr>
                                      <p:to>
                                        <p:strVal val="visible"/>
                                      </p:to>
                                    </p:set>
                                    <p:animEffect transition="in" filter="randombar(horizontal)">
                                      <p:cBhvr>
                                        <p:cTn id="39" dur="500"/>
                                        <p:tgtEl>
                                          <p:spTgt spid="7">
                                            <p:graphicEl>
                                              <a:dgm id="{24AB0174-6AD3-40F3-9FC3-7ADBAB352F61}"/>
                                            </p:graphicEl>
                                          </p:spTgt>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7">
                                            <p:graphicEl>
                                              <a:dgm id="{00683751-741E-49EE-BD4C-87053362C8B2}"/>
                                            </p:graphicEl>
                                          </p:spTgt>
                                        </p:tgtEl>
                                        <p:attrNameLst>
                                          <p:attrName>style.visibility</p:attrName>
                                        </p:attrNameLst>
                                      </p:cBhvr>
                                      <p:to>
                                        <p:strVal val="visible"/>
                                      </p:to>
                                    </p:set>
                                    <p:animEffect transition="in" filter="randombar(horizontal)">
                                      <p:cBhvr>
                                        <p:cTn id="43" dur="500"/>
                                        <p:tgtEl>
                                          <p:spTgt spid="7">
                                            <p:graphicEl>
                                              <a:dgm id="{00683751-741E-49EE-BD4C-87053362C8B2}"/>
                                            </p:graphicEl>
                                          </p:spTgt>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7">
                                            <p:graphicEl>
                                              <a:dgm id="{003BBE04-7E2A-44B8-8B02-2FE471976F44}"/>
                                            </p:graphicEl>
                                          </p:spTgt>
                                        </p:tgtEl>
                                        <p:attrNameLst>
                                          <p:attrName>style.visibility</p:attrName>
                                        </p:attrNameLst>
                                      </p:cBhvr>
                                      <p:to>
                                        <p:strVal val="visible"/>
                                      </p:to>
                                    </p:set>
                                    <p:animEffect transition="in" filter="randombar(horizontal)">
                                      <p:cBhvr>
                                        <p:cTn id="47" dur="500"/>
                                        <p:tgtEl>
                                          <p:spTgt spid="7">
                                            <p:graphicEl>
                                              <a:dgm id="{003BBE04-7E2A-44B8-8B02-2FE471976F44}"/>
                                            </p:graphicEl>
                                          </p:spTgt>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7">
                                            <p:graphicEl>
                                              <a:dgm id="{94A0E385-CDA8-44A3-B93A-C4A6E3466BBC}"/>
                                            </p:graphicEl>
                                          </p:spTgt>
                                        </p:tgtEl>
                                        <p:attrNameLst>
                                          <p:attrName>style.visibility</p:attrName>
                                        </p:attrNameLst>
                                      </p:cBhvr>
                                      <p:to>
                                        <p:strVal val="visible"/>
                                      </p:to>
                                    </p:set>
                                    <p:animEffect transition="in" filter="randombar(horizontal)">
                                      <p:cBhvr>
                                        <p:cTn id="51" dur="500"/>
                                        <p:tgtEl>
                                          <p:spTgt spid="7">
                                            <p:graphicEl>
                                              <a:dgm id="{94A0E385-CDA8-44A3-B93A-C4A6E3466BBC}"/>
                                            </p:graphicEl>
                                          </p:spTgt>
                                        </p:tgtEl>
                                      </p:cBhvr>
                                    </p:animEffect>
                                  </p:childTnLst>
                                </p:cTn>
                              </p:par>
                            </p:childTnLst>
                          </p:cTn>
                        </p:par>
                        <p:par>
                          <p:cTn id="52" fill="hold">
                            <p:stCondLst>
                              <p:cond delay="6000"/>
                            </p:stCondLst>
                            <p:childTnLst>
                              <p:par>
                                <p:cTn id="53" presetID="21" presetClass="entr" presetSubtype="1"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heel(1)">
                                      <p:cBhvr>
                                        <p:cTn id="55" dur="2000"/>
                                        <p:tgtEl>
                                          <p:spTgt spid="3"/>
                                        </p:tgtEl>
                                      </p:cBhvr>
                                    </p:animEffect>
                                  </p:childTnLst>
                                </p:cTn>
                              </p:par>
                            </p:childTnLst>
                          </p:cTn>
                        </p:par>
                        <p:par>
                          <p:cTn id="56" fill="hold">
                            <p:stCondLst>
                              <p:cond delay="8000"/>
                            </p:stCondLst>
                            <p:childTnLst>
                              <p:par>
                                <p:cTn id="57" presetID="21" presetClass="entr" presetSubtype="1"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heel(1)">
                                      <p:cBhvr>
                                        <p:cTn id="59" dur="2000"/>
                                        <p:tgtEl>
                                          <p:spTgt spid="4"/>
                                        </p:tgtEl>
                                      </p:cBhvr>
                                    </p:animEffect>
                                  </p:childTnLst>
                                </p:cTn>
                              </p:par>
                            </p:childTnLst>
                          </p:cTn>
                        </p:par>
                        <p:par>
                          <p:cTn id="60" fill="hold">
                            <p:stCondLst>
                              <p:cond delay="10000"/>
                            </p:stCondLst>
                            <p:childTnLst>
                              <p:par>
                                <p:cTn id="61" presetID="21" presetClass="entr" presetSubtype="1"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heel(1)">
                                      <p:cBhvr>
                                        <p:cTn id="6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Sub>
          <a:bldDgm bld="one"/>
        </p:bldSub>
      </p:bldGraphic>
      <p:bldGraphic spid="3" grpId="0">
        <p:bldAsOne/>
      </p:bldGraphic>
      <p:bldGraphic spid="4" grpId="0">
        <p:bldAsOne/>
      </p:bldGraphic>
    </p:bldLst>
  </p:timing>
</p:sld>
</file>

<file path=ppt/theme/theme1.xml><?xml version="1.0" encoding="utf-8"?>
<a:theme xmlns:a="http://schemas.openxmlformats.org/drawingml/2006/main" name="CBRF Terracotta ENG">
  <a:themeElements>
    <a:clrScheme name="CBRF new">
      <a:dk1>
        <a:srgbClr val="8A8A8D"/>
      </a:dk1>
      <a:lt1>
        <a:sysClr val="window" lastClr="FFFFFF"/>
      </a:lt1>
      <a:dk2>
        <a:srgbClr val="B9B8BA"/>
      </a:dk2>
      <a:lt2>
        <a:srgbClr val="E7E6E6"/>
      </a:lt2>
      <a:accent1>
        <a:srgbClr val="77777A"/>
      </a:accent1>
      <a:accent2>
        <a:srgbClr val="3E96DB"/>
      </a:accent2>
      <a:accent3>
        <a:srgbClr val="A89B9D"/>
      </a:accent3>
      <a:accent4>
        <a:srgbClr val="8586C6"/>
      </a:accent4>
      <a:accent5>
        <a:srgbClr val="B46E28"/>
      </a:accent5>
      <a:accent6>
        <a:srgbClr val="AB5253"/>
      </a:accent6>
      <a:hlink>
        <a:srgbClr val="77777A"/>
      </a:hlink>
      <a:folHlink>
        <a:srgbClr val="777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chor="t" anchorCtr="0">
        <a:noAutofit/>
      </a:bodyPr>
      <a:lstStyle>
        <a:defPPr algn="l">
          <a:lnSpc>
            <a:spcPct val="90000"/>
          </a:lnSpc>
          <a:defRPr sz="2000" cap="none" baseline="0" dirty="0" smtClean="0">
            <a:solidFill>
              <a:schemeClr val="tx2"/>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9F49E17D1DE16A44A489AC18F8E2BFA8" ma:contentTypeVersion="1" ma:contentTypeDescription="Создание документа." ma:contentTypeScope="" ma:versionID="b80fd53d197da829a326cc5dad49acf4">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8C88FA-AEBF-4E31-AE55-20083E9A6B8C}">
  <ds:schemaRef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term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E3B0D6AE-FC2D-4B27-80DA-327561E173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D520991-CB65-4397-AD49-94FBB2AF6E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5410</TotalTime>
  <Words>4153</Words>
  <Application>Microsoft Office PowerPoint</Application>
  <PresentationFormat>Произвольный</PresentationFormat>
  <Paragraphs>375</Paragraphs>
  <Slides>22</Slides>
  <Notes>22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CBRF Terracotta ENG</vt:lpstr>
      <vt:lpstr>ЧТО ЗНАЧИТ БЫТЬ ФИНАНСОВО ГРАМОТНЫМ?</vt:lpstr>
      <vt:lpstr> Структура презентации </vt:lpstr>
      <vt:lpstr>Образ финансово грамотного человека</vt:lpstr>
      <vt:lpstr>На что тратят деньги ваши родители?*</vt:lpstr>
      <vt:lpstr>3 шага к мечте или реализация личного финансового плана</vt:lpstr>
      <vt:lpstr>Финансовая цель-мечта</vt:lpstr>
      <vt:lpstr>Личный финансовый план</vt:lpstr>
      <vt:lpstr> Выбор модели поведения </vt:lpstr>
      <vt:lpstr> Финансовые инструменты и финансовые услуги - знать, использовать, остерегаться мошенников! </vt:lpstr>
      <vt:lpstr>Сберегать, приумножать, взять в долг</vt:lpstr>
      <vt:lpstr>Презентация PowerPoint</vt:lpstr>
      <vt:lpstr> «Ты все пела? Это дело: так поди же, попляши!» (И.А. Крылов) </vt:lpstr>
      <vt:lpstr> Разнообразие мира финансовых услуг: получение дополнительного инвестиционного дохода</vt:lpstr>
      <vt:lpstr> Инвестировал? Не спи! </vt:lpstr>
      <vt:lpstr>Риски и опасности в мире финансов:</vt:lpstr>
      <vt:lpstr>Как избежать ошибок в мире финансов:</vt:lpstr>
      <vt:lpstr>Источники информации</vt:lpstr>
      <vt:lpstr>Примеры нарушения ваших прав в мире финансов</vt:lpstr>
      <vt:lpstr>Защита ваших прав в мире финансов</vt:lpstr>
      <vt:lpstr>Формула успеха в мире финансов</vt:lpstr>
      <vt:lpstr> Заключение </vt:lpstr>
      <vt:lpstr>Презентация PowerPoint</vt:lpstr>
    </vt:vector>
  </TitlesOfParts>
  <Company>Publicis Groupe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ЦБ РФ_Что значит быть финансово грамотным</dc:title>
  <dc:creator>Kislova Ekaterina</dc:creator>
  <cp:lastModifiedBy>87ListopadLL</cp:lastModifiedBy>
  <cp:revision>132</cp:revision>
  <cp:lastPrinted>2015-08-28T11:28:52Z</cp:lastPrinted>
  <dcterms:created xsi:type="dcterms:W3CDTF">2014-11-11T13:51:28Z</dcterms:created>
  <dcterms:modified xsi:type="dcterms:W3CDTF">2016-07-06T13:52:09Z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0x0101009F49E17D1DE16A44A489AC18F8E2BFA8</vt:lpwstr>
  </property>
</Properties>
</file>