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6" r:id="rId21"/>
    <p:sldId id="277" r:id="rId22"/>
    <p:sldId id="273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CE3DDC-3D1B-4AAE-AAC3-39E1C59587BB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3320B5-9EEB-4046-8F21-A6293EB8A3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0172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320B5-9EEB-4046-8F21-A6293EB8A35B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320B5-9EEB-4046-8F21-A6293EB8A35B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320B5-9EEB-4046-8F21-A6293EB8A35B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Благоустройство общественной территории между домами №1 и №3 по ул.Путейской </a:t>
            </a:r>
            <a:r>
              <a:rPr lang="ru-RU" dirty="0" err="1" smtClean="0"/>
              <a:t>пгт.Путеец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по программе: «Формирование современной городской среды на территории  городского поселения «Путеец»»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Описание проекта первого этапа </a:t>
            </a:r>
            <a:br>
              <a:rPr lang="ru-RU" sz="3600" dirty="0" smtClean="0"/>
            </a:br>
            <a:r>
              <a:rPr lang="ru-RU" sz="3600" dirty="0" smtClean="0"/>
              <a:t>2018 года</a:t>
            </a:r>
            <a:endParaRPr lang="ru-RU" sz="3600" dirty="0"/>
          </a:p>
        </p:txBody>
      </p:sp>
      <p:pic>
        <p:nvPicPr>
          <p:cNvPr id="4" name="Содержимое 3" descr="Scan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771800" y="1484784"/>
            <a:ext cx="3949710" cy="5256584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Начало работ второго этапа 2019 года, озеленение территории</a:t>
            </a:r>
            <a:endParaRPr lang="ru-RU" dirty="0"/>
          </a:p>
        </p:txBody>
      </p:sp>
      <p:pic>
        <p:nvPicPr>
          <p:cNvPr id="2050" name="Picture 2" descr="C:\Users\Юдина Т. В\Desktop\городская среда 2019\фото\20190606_1104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Озеленение территории</a:t>
            </a:r>
            <a:endParaRPr lang="ru-RU" dirty="0"/>
          </a:p>
        </p:txBody>
      </p:sp>
      <p:pic>
        <p:nvPicPr>
          <p:cNvPr id="3074" name="Picture 2" descr="C:\Users\Юдина Т. В\Desktop\городская среда 2019\фото\20190606_1104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Работы по освещению территории</a:t>
            </a:r>
            <a:endParaRPr lang="ru-RU" dirty="0"/>
          </a:p>
        </p:txBody>
      </p:sp>
      <p:pic>
        <p:nvPicPr>
          <p:cNvPr id="4098" name="Picture 2" descr="C:\Users\Юдина Т. В\Desktop\городская среда 2019\фото городская среда 2019\IMG_20190801_1531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4124" y="1600200"/>
            <a:ext cx="335575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Работы по освещению территории</a:t>
            </a:r>
            <a:endParaRPr lang="ru-RU" dirty="0"/>
          </a:p>
        </p:txBody>
      </p:sp>
      <p:pic>
        <p:nvPicPr>
          <p:cNvPr id="5122" name="Picture 2" descr="C:\Users\Юдина Т. В\Desktop\городская среда 2019\фото городская среда 2019\IMG_20190801_1531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4124" y="1600200"/>
            <a:ext cx="335575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Завершение работ по освещению территории и установку ограждения</a:t>
            </a:r>
            <a:endParaRPr lang="ru-RU" dirty="0"/>
          </a:p>
        </p:txBody>
      </p:sp>
      <p:pic>
        <p:nvPicPr>
          <p:cNvPr id="6146" name="Picture 2" descr="C:\Users\Юдина Т. В\Desktop\городская среда 2019\фото городская среда 2019\IMG_20190801_1531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4124" y="1600200"/>
            <a:ext cx="335575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Завершение работ по установке скамеек и урн </a:t>
            </a:r>
            <a:endParaRPr lang="ru-RU" dirty="0"/>
          </a:p>
        </p:txBody>
      </p:sp>
      <p:pic>
        <p:nvPicPr>
          <p:cNvPr id="7170" name="Picture 2" descr="C:\Users\Юдина Т. В\Desktop\городская среда 2019\фото городская среда 2019\IMG_20190805_0750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4124" y="1600200"/>
            <a:ext cx="335575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19256" cy="1224136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Завершение работ по установке скамеек и урн, конец второго этапа 2019 года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194" name="Picture 2" descr="C:\Users\Юдина Т. В\Desktop\городская среда 2019\фото городская среда 2019\IMG_20190805_0750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4124" y="1600200"/>
            <a:ext cx="335575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Вид территории в тёмное время суток</a:t>
            </a:r>
            <a:endParaRPr lang="ru-RU" dirty="0"/>
          </a:p>
        </p:txBody>
      </p:sp>
      <p:pic>
        <p:nvPicPr>
          <p:cNvPr id="1026" name="Picture 2" descr="C:\Users\Юдина Т. В\Desktop\отобранные фото для презентации\IMG_20191101_1643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Юдина Т. В\Desktop\отобранные фото для презентации\IMG_20191101_1643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8568952" cy="6264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Территория до начала работ</a:t>
            </a:r>
            <a:endParaRPr lang="ru-RU" dirty="0"/>
          </a:p>
        </p:txBody>
      </p:sp>
      <p:pic>
        <p:nvPicPr>
          <p:cNvPr id="2050" name="Picture 2" descr="Z:\Гринев\фото ямы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5450" y="1705769"/>
            <a:ext cx="5753100" cy="4314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Юдина Т. В\Desktop\отобранные фото для презентации\IMG_20191101_1642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8453120" cy="63398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Юдина Т. В\Desktop\отобранные фото для презентации\IMG_20191101_1642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453120" cy="63398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Описание проекта второго этапа 2019 года</a:t>
            </a:r>
            <a:endParaRPr lang="ru-RU" sz="3600" dirty="0"/>
          </a:p>
        </p:txBody>
      </p:sp>
      <p:pic>
        <p:nvPicPr>
          <p:cNvPr id="9220" name="Picture 4" descr="C:\Users\Юдина Т. В\Desktop\описание проекта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340768"/>
            <a:ext cx="4104456" cy="5184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Территория перед началом работ</a:t>
            </a:r>
            <a:endParaRPr lang="ru-RU" dirty="0"/>
          </a:p>
        </p:txBody>
      </p:sp>
      <p:pic>
        <p:nvPicPr>
          <p:cNvPr id="3074" name="Picture 2" descr="C:\Users\Юдина Т. В\Desktop\Городская среда\паспорта благоустройства\фото дворов\Путеец\IMG_20171024_1117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Территория после окончания работ первого этапа в 2018</a:t>
            </a:r>
            <a:endParaRPr lang="ru-RU" dirty="0"/>
          </a:p>
        </p:txBody>
      </p:sp>
      <p:pic>
        <p:nvPicPr>
          <p:cNvPr id="4098" name="Picture 2" descr="C:\Users\Юдина Т. В\Desktop\Городская среда\IMG_20180904_1518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Укладка плит</a:t>
            </a:r>
            <a:endParaRPr lang="ru-RU" dirty="0"/>
          </a:p>
        </p:txBody>
      </p:sp>
      <p:pic>
        <p:nvPicPr>
          <p:cNvPr id="5126" name="Picture 6" descr="C:\Users\Юдина Т. В\Desktop\Городская среда\IMG_20180904_1518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Завершение работы первого этапа 2018 года</a:t>
            </a:r>
            <a:endParaRPr lang="ru-RU" dirty="0"/>
          </a:p>
        </p:txBody>
      </p:sp>
      <p:pic>
        <p:nvPicPr>
          <p:cNvPr id="6146" name="Picture 2" descr="C:\Users\Юдина Т. В\Desktop\Городская среда\IMG_20180904_1519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Приёмка работ первого этапа 2018 года</a:t>
            </a:r>
            <a:endParaRPr lang="ru-RU" dirty="0"/>
          </a:p>
        </p:txBody>
      </p:sp>
      <p:pic>
        <p:nvPicPr>
          <p:cNvPr id="7170" name="Picture 2" descr="C:\Users\Юдина Т. В\Desktop\Городская среда\IMG_20180904_1519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Юдина Т. В\Desktop\Городская среда\IMG_20180904_15200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Утверждённый Дизайн-проект</a:t>
            </a:r>
            <a:endParaRPr lang="ru-RU" dirty="0"/>
          </a:p>
        </p:txBody>
      </p:sp>
      <p:pic>
        <p:nvPicPr>
          <p:cNvPr id="5" name="Содержимое 4" descr="дизайн проект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41430" y="1600200"/>
            <a:ext cx="5661139" cy="45259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111</Words>
  <Application>Microsoft Office PowerPoint</Application>
  <PresentationFormat>Экран (4:3)</PresentationFormat>
  <Paragraphs>69</Paragraphs>
  <Slides>22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Благоустройство общественной территории между домами №1 и №3 по ул.Путейской пгт.Путеец  по программе: «Формирование современной городской среды на территории  городского поселения «Путеец»»</vt:lpstr>
      <vt:lpstr>Территория до начала работ</vt:lpstr>
      <vt:lpstr>Территория перед началом работ</vt:lpstr>
      <vt:lpstr>Территория после окончания работ первого этапа в 2018</vt:lpstr>
      <vt:lpstr>Укладка плит</vt:lpstr>
      <vt:lpstr>Завершение работы первого этапа 2018 года</vt:lpstr>
      <vt:lpstr>Приёмка работ первого этапа 2018 года</vt:lpstr>
      <vt:lpstr>Презентация PowerPoint</vt:lpstr>
      <vt:lpstr>Утверждённый Дизайн-проект</vt:lpstr>
      <vt:lpstr>Описание проекта первого этапа  2018 года</vt:lpstr>
      <vt:lpstr>Начало работ второго этапа 2019 года, озеленение территории</vt:lpstr>
      <vt:lpstr>Озеленение территории</vt:lpstr>
      <vt:lpstr>Работы по освещению территории</vt:lpstr>
      <vt:lpstr>Работы по освещению территории</vt:lpstr>
      <vt:lpstr>Завершение работ по освещению территории и установку ограждения</vt:lpstr>
      <vt:lpstr>Завершение работ по установке скамеек и урн </vt:lpstr>
      <vt:lpstr>Завершение работ по установке скамеек и урн, конец второго этапа 2019 года </vt:lpstr>
      <vt:lpstr>Вид территории в тёмное время суток</vt:lpstr>
      <vt:lpstr>Презентация PowerPoint</vt:lpstr>
      <vt:lpstr>Презентация PowerPoint</vt:lpstr>
      <vt:lpstr>Презентация PowerPoint</vt:lpstr>
      <vt:lpstr>Описание проекта второго этапа 2019 года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Благоустройство дворовой территории между домами №1 и №3 по ул.Путейской пгт.Путеец  по программе: «Формирование современной городской среды на территории  городского поселения «Путеец»»</dc:title>
  <dc:creator>Yurist</dc:creator>
  <cp:lastModifiedBy>Михалева ОГ</cp:lastModifiedBy>
  <cp:revision>7</cp:revision>
  <dcterms:created xsi:type="dcterms:W3CDTF">2018-10-05T09:24:14Z</dcterms:created>
  <dcterms:modified xsi:type="dcterms:W3CDTF">2020-08-26T12:43:22Z</dcterms:modified>
</cp:coreProperties>
</file>