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4" r:id="rId3"/>
    <p:sldId id="269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E1CDCC"/>
    <a:srgbClr val="212020"/>
    <a:srgbClr val="61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>
        <p:scale>
          <a:sx n="117" d="100"/>
          <a:sy n="117" d="100"/>
        </p:scale>
        <p:origin x="-31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8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3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6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64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3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3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7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1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8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1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7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7DC8-2664-4607-8DB1-A7FCFD4B1A1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6FFF1E-A436-4305-8D7B-A8DC0C37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7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4837" y="57149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Национальный проект «Образование»</a:t>
            </a:r>
            <a:br>
              <a:rPr lang="ru-RU" sz="6000" b="1" dirty="0" smtClean="0"/>
            </a:br>
            <a:r>
              <a:rPr lang="ru-RU" sz="6000" b="1" dirty="0" smtClean="0"/>
              <a:t>2019 год</a:t>
            </a:r>
            <a:endParaRPr lang="ru-RU" sz="6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0600" y="3648665"/>
            <a:ext cx="8915399" cy="320933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Создание Центра </a:t>
            </a:r>
            <a:r>
              <a:rPr lang="ru-RU" sz="3600" b="1" dirty="0"/>
              <a:t>образования цифрового и гуманитарного </a:t>
            </a:r>
            <a:r>
              <a:rPr lang="ru-RU" sz="3600" b="1" dirty="0" smtClean="0"/>
              <a:t>профилей «Точка </a:t>
            </a:r>
            <a:r>
              <a:rPr lang="ru-RU" sz="3600" b="1" dirty="0"/>
              <a:t>роста» </a:t>
            </a:r>
            <a:r>
              <a:rPr lang="ru-RU" sz="3600" b="1" dirty="0" smtClean="0"/>
              <a:t>на базе </a:t>
            </a:r>
            <a:r>
              <a:rPr lang="ru-RU" sz="3600" b="1" dirty="0"/>
              <a:t>МОУ «СОШ» п. </a:t>
            </a:r>
            <a:r>
              <a:rPr lang="ru-RU" sz="3600" b="1" dirty="0" err="1"/>
              <a:t>Каджером</a:t>
            </a:r>
            <a:endParaRPr lang="ru-RU" sz="36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044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171450"/>
            <a:ext cx="11615737" cy="13858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Перечень мероприятий по </a:t>
            </a:r>
            <a:r>
              <a:rPr lang="ru-RU" sz="2800" b="1" dirty="0" smtClean="0"/>
              <a:t>созданию </a:t>
            </a:r>
            <a:r>
              <a:rPr lang="ru-RU" sz="2800" b="1" dirty="0"/>
              <a:t>Центра образования цифрового и гуманитарного профилей «Точка роста» на базе МОУ «СОШ» п. </a:t>
            </a:r>
            <a:r>
              <a:rPr lang="ru-RU" sz="2800" b="1" dirty="0" err="1"/>
              <a:t>Каджером</a:t>
            </a:r>
            <a:endParaRPr lang="ru-RU" sz="28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946598" y="1728788"/>
            <a:ext cx="8665513" cy="4323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Выделено средств – 1 633 930.00 рублей.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1 121 380.00 рублей -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компьютерного и периферийного оборудования через Центр торгов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Законтрактовано – 512 550.00 рублей, на 2 прямых договора: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Процент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законтрактованности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составляет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100 %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договор поставки оборудования № 05222/01  г. Сыктывкар «27» июня 2019г. ООО «Ростком Трейд», сумма  358 237.00 рублей, срок исполнения 07 августа 2019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договор поставки мебели  № ШК-02413   г. Екатеринбург  «16» июля 2019 г. ООО «АСК-Трейд»,  сумма 214 370.00 рублей (154 313.00 рублей – средства субсидии, 60 057.00 рублей - средства бюджета МО МР «Печора»), срок исполнения 16 августа 2019</a:t>
            </a:r>
          </a:p>
        </p:txBody>
      </p:sp>
    </p:spTree>
    <p:extLst>
      <p:ext uri="{BB962C8B-B14F-4D97-AF65-F5344CB8AC3E}">
        <p14:creationId xmlns:p14="http://schemas.microsoft.com/office/powerpoint/2010/main" val="27715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1071562"/>
            <a:ext cx="10587037" cy="24288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Информация об использовании средств федерального, республиканского и местного бюджета для выполнения работ по созданию Центра образования цифрового и гуманитарного профилей «Точка роста» на базе МОУ «СОШ» п. </a:t>
            </a:r>
            <a:r>
              <a:rPr lang="ru-RU" sz="3200" b="1" dirty="0" err="1"/>
              <a:t>Каджером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4527" y="4029076"/>
            <a:ext cx="10129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16160"/>
                </a:solidFill>
              </a:rPr>
              <a:t>Объем выделенных средств </a:t>
            </a:r>
            <a:r>
              <a:rPr lang="ru-RU" sz="3200" b="1" dirty="0" smtClean="0">
                <a:solidFill>
                  <a:srgbClr val="616160"/>
                </a:solidFill>
              </a:rPr>
              <a:t>- </a:t>
            </a:r>
            <a:r>
              <a:rPr lang="ru-RU" sz="3200" dirty="0">
                <a:solidFill>
                  <a:srgbClr val="616160"/>
                </a:solidFill>
              </a:rPr>
              <a:t>1 633 930,00 руб</a:t>
            </a:r>
            <a:r>
              <a:rPr lang="ru-RU" sz="3200" dirty="0" smtClean="0">
                <a:solidFill>
                  <a:srgbClr val="616160"/>
                </a:solidFill>
              </a:rPr>
              <a:t>., </a:t>
            </a:r>
          </a:p>
          <a:p>
            <a:r>
              <a:rPr lang="ru-RU" sz="3200" dirty="0" smtClean="0">
                <a:solidFill>
                  <a:srgbClr val="616160"/>
                </a:solidFill>
              </a:rPr>
              <a:t>в </a:t>
            </a:r>
            <a:r>
              <a:rPr lang="ru-RU" sz="3200" dirty="0">
                <a:solidFill>
                  <a:srgbClr val="616160"/>
                </a:solidFill>
              </a:rPr>
              <a:t>том числе </a:t>
            </a:r>
            <a:r>
              <a:rPr lang="ru-RU" sz="3200" b="1" dirty="0">
                <a:solidFill>
                  <a:srgbClr val="616160"/>
                </a:solidFill>
              </a:rPr>
              <a:t>ФБ</a:t>
            </a:r>
            <a:r>
              <a:rPr lang="ru-RU" sz="3200" dirty="0">
                <a:solidFill>
                  <a:srgbClr val="616160"/>
                </a:solidFill>
              </a:rPr>
              <a:t> – 1 521 </a:t>
            </a:r>
            <a:r>
              <a:rPr lang="ru-RU" sz="3200" dirty="0" smtClean="0">
                <a:solidFill>
                  <a:srgbClr val="616160"/>
                </a:solidFill>
              </a:rPr>
              <a:t>167,36 руб</a:t>
            </a:r>
            <a:r>
              <a:rPr lang="ru-RU" sz="3200" dirty="0">
                <a:solidFill>
                  <a:srgbClr val="616160"/>
                </a:solidFill>
              </a:rPr>
              <a:t>.; </a:t>
            </a:r>
            <a:endParaRPr lang="ru-RU" sz="3200" dirty="0" smtClean="0">
              <a:solidFill>
                <a:srgbClr val="616160"/>
              </a:solidFill>
            </a:endParaRPr>
          </a:p>
          <a:p>
            <a:r>
              <a:rPr lang="ru-RU" sz="3200" dirty="0">
                <a:solidFill>
                  <a:srgbClr val="616160"/>
                </a:solidFill>
              </a:rPr>
              <a:t> </a:t>
            </a:r>
            <a:r>
              <a:rPr lang="ru-RU" sz="3200" dirty="0" smtClean="0">
                <a:solidFill>
                  <a:srgbClr val="616160"/>
                </a:solidFill>
              </a:rPr>
              <a:t>                      </a:t>
            </a:r>
            <a:r>
              <a:rPr lang="ru-RU" sz="3200" b="1" dirty="0" smtClean="0">
                <a:solidFill>
                  <a:srgbClr val="616160"/>
                </a:solidFill>
              </a:rPr>
              <a:t>РБ</a:t>
            </a:r>
            <a:r>
              <a:rPr lang="ru-RU" sz="3200" dirty="0" smtClean="0">
                <a:solidFill>
                  <a:srgbClr val="616160"/>
                </a:solidFill>
              </a:rPr>
              <a:t> </a:t>
            </a:r>
            <a:r>
              <a:rPr lang="ru-RU" sz="3200" dirty="0">
                <a:solidFill>
                  <a:srgbClr val="616160"/>
                </a:solidFill>
              </a:rPr>
              <a:t>– 80 </a:t>
            </a:r>
            <a:r>
              <a:rPr lang="ru-RU" sz="3200" dirty="0" smtClean="0">
                <a:solidFill>
                  <a:srgbClr val="616160"/>
                </a:solidFill>
              </a:rPr>
              <a:t>062,64 руб</a:t>
            </a:r>
            <a:r>
              <a:rPr lang="ru-RU" sz="3200" dirty="0">
                <a:solidFill>
                  <a:srgbClr val="616160"/>
                </a:solidFill>
              </a:rPr>
              <a:t>.; </a:t>
            </a:r>
            <a:endParaRPr lang="ru-RU" sz="3200" dirty="0" smtClean="0">
              <a:solidFill>
                <a:srgbClr val="616160"/>
              </a:solidFill>
            </a:endParaRPr>
          </a:p>
          <a:p>
            <a:r>
              <a:rPr lang="ru-RU" sz="3200" dirty="0">
                <a:solidFill>
                  <a:srgbClr val="616160"/>
                </a:solidFill>
              </a:rPr>
              <a:t> </a:t>
            </a:r>
            <a:r>
              <a:rPr lang="ru-RU" sz="3200" dirty="0" smtClean="0">
                <a:solidFill>
                  <a:srgbClr val="616160"/>
                </a:solidFill>
              </a:rPr>
              <a:t>                      </a:t>
            </a:r>
            <a:r>
              <a:rPr lang="ru-RU" sz="3200" b="1" dirty="0" smtClean="0">
                <a:solidFill>
                  <a:srgbClr val="616160"/>
                </a:solidFill>
              </a:rPr>
              <a:t>МБ</a:t>
            </a:r>
            <a:r>
              <a:rPr lang="ru-RU" sz="3200" dirty="0" smtClean="0">
                <a:solidFill>
                  <a:srgbClr val="616160"/>
                </a:solidFill>
              </a:rPr>
              <a:t> </a:t>
            </a:r>
            <a:r>
              <a:rPr lang="ru-RU" sz="3200" dirty="0">
                <a:solidFill>
                  <a:srgbClr val="616160"/>
                </a:solidFill>
              </a:rPr>
              <a:t>– 32 </a:t>
            </a:r>
            <a:r>
              <a:rPr lang="ru-RU" sz="3200" dirty="0" smtClean="0">
                <a:solidFill>
                  <a:srgbClr val="616160"/>
                </a:solidFill>
              </a:rPr>
              <a:t>700,00 руб</a:t>
            </a:r>
            <a:r>
              <a:rPr lang="ru-RU" sz="3200" dirty="0">
                <a:solidFill>
                  <a:srgbClr val="6161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4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587" y="357188"/>
            <a:ext cx="10587037" cy="8001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Создание </a:t>
            </a:r>
            <a:r>
              <a:rPr lang="ru-RU" sz="2400" b="1" dirty="0"/>
              <a:t>Центра образования цифрового и гуманитарного профилей «Точка роста» на базе МОУ «СОШ» п. </a:t>
            </a:r>
            <a:r>
              <a:rPr lang="ru-RU" sz="2400" b="1" dirty="0" err="1"/>
              <a:t>Каджером</a:t>
            </a:r>
            <a:endParaRPr lang="ru-RU" sz="2400" b="1" dirty="0"/>
          </a:p>
        </p:txBody>
      </p:sp>
      <p:pic>
        <p:nvPicPr>
          <p:cNvPr id="3" name="Picture 2" descr="C:\Users\Oxana\Desktop\26-07-2019_13-25-32\Зона Гибкого пространст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28" y="1507826"/>
            <a:ext cx="4616719" cy="34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Oxana\Desktop\26-07-2019_13-25-32\Зона компетенций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31" y="1507826"/>
            <a:ext cx="4616719" cy="34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4188" y="5518241"/>
            <a:ext cx="163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587" y="357188"/>
            <a:ext cx="10587037" cy="8001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Создание </a:t>
            </a:r>
            <a:r>
              <a:rPr lang="ru-RU" sz="2400" b="1" dirty="0"/>
              <a:t>Центра образования цифрового и гуманитарного профилей «Точка роста» на базе МОУ «СОШ» п. </a:t>
            </a:r>
            <a:r>
              <a:rPr lang="ru-RU" sz="2400" b="1" dirty="0" err="1"/>
              <a:t>Каджером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117" y="6204042"/>
            <a:ext cx="163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1"/>
          <a:stretch/>
        </p:blipFill>
        <p:spPr bwMode="auto">
          <a:xfrm>
            <a:off x="1271587" y="1332864"/>
            <a:ext cx="4837118" cy="296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2" b="16451"/>
          <a:stretch/>
        </p:blipFill>
        <p:spPr bwMode="auto">
          <a:xfrm>
            <a:off x="6565105" y="1332864"/>
            <a:ext cx="4609747" cy="296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35" y="3059105"/>
            <a:ext cx="4592004" cy="30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587" y="357188"/>
            <a:ext cx="10587037" cy="8001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Создание </a:t>
            </a:r>
            <a:r>
              <a:rPr lang="ru-RU" sz="2400" b="1" dirty="0"/>
              <a:t>Центра образования цифрового и гуманитарного профилей «Точка роста» на базе МОУ «СОШ» п. </a:t>
            </a:r>
            <a:r>
              <a:rPr lang="ru-RU" sz="2400" b="1" dirty="0" err="1"/>
              <a:t>Каджером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117" y="6204042"/>
            <a:ext cx="163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53" y="1263065"/>
            <a:ext cx="4260389" cy="2884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237" y="1263065"/>
            <a:ext cx="4912688" cy="2944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259" y="3341648"/>
            <a:ext cx="4205641" cy="28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538</TotalTime>
  <Words>236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Национальный проект «Образование» 2019 год</vt:lpstr>
      <vt:lpstr>Перечень мероприятий по созданию Центра образования цифрового и гуманитарного профилей «Точка роста» на базе МОУ «СОШ» п. Каджером</vt:lpstr>
      <vt:lpstr>Информация об использовании средств федерального, республиканского и местного бюджета для выполнения работ по созданию Центра образования цифрового и гуманитарного профилей «Точка роста» на базе МОУ «СОШ» п. Каджером</vt:lpstr>
      <vt:lpstr>Создание Центра образования цифрового и гуманитарного профилей «Точка роста» на базе МОУ «СОШ» п. Каджером</vt:lpstr>
      <vt:lpstr>Создание Центра образования цифрового и гуманитарного профилей «Точка роста» на базе МОУ «СОШ» п. Каджером</vt:lpstr>
      <vt:lpstr>Создание Центра образования цифрового и гуманитарного профилей «Точка роста» на базе МОУ «СОШ» п. Каджером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Михалева ОГ</cp:lastModifiedBy>
  <cp:revision>59</cp:revision>
  <dcterms:created xsi:type="dcterms:W3CDTF">2020-08-20T11:30:07Z</dcterms:created>
  <dcterms:modified xsi:type="dcterms:W3CDTF">2020-08-26T12:30:31Z</dcterms:modified>
</cp:coreProperties>
</file>