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47" d="100"/>
          <a:sy n="147" d="100"/>
        </p:scale>
        <p:origin x="390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муниципального образования  </a:t>
            </a:r>
            <a:endParaRPr lang="ru-RU" sz="1200" dirty="0"/>
          </a:p>
          <a:p>
            <a:r>
              <a:rPr lang="ru-RU" sz="1200" dirty="0"/>
              <a:t>Автор практики: Организация, ФИО, контактные данные (тел. электронный адрес)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НАЗВАНИЕ ПРАКТИКИ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муниципального образования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27</Words>
  <Application>Microsoft Office PowerPoint</Application>
  <PresentationFormat>Экран (16:9)</PresentationFormat>
  <Paragraphs>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Helvetica Neue</vt:lpstr>
      <vt:lpstr>Helvetica Neue Light</vt:lpstr>
      <vt:lpstr>Helvetica Neue Medium</vt:lpstr>
      <vt:lpstr>Proxima Nova Rg</vt:lpstr>
      <vt:lpstr>White</vt:lpstr>
      <vt:lpstr>НАЗВАНИЕ ПРАКТИКИ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Синицкая Наталья Валерьевна</cp:lastModifiedBy>
  <cp:revision>60</cp:revision>
  <cp:lastPrinted>2026-03-26T14:26:31Z</cp:lastPrinted>
  <dcterms:modified xsi:type="dcterms:W3CDTF">2026-04-06T07:48:45Z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